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5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1" r:id="rId1"/>
    <p:sldMasterId id="2147483747" r:id="rId2"/>
    <p:sldMasterId id="2147483752" r:id="rId3"/>
    <p:sldMasterId id="2147483765" r:id="rId4"/>
    <p:sldMasterId id="2147483778" r:id="rId5"/>
    <p:sldMasterId id="2147483809" r:id="rId6"/>
  </p:sldMasterIdLst>
  <p:notesMasterIdLst>
    <p:notesMasterId r:id="rId23"/>
  </p:notesMasterIdLst>
  <p:sldIdLst>
    <p:sldId id="285" r:id="rId7"/>
    <p:sldId id="383" r:id="rId8"/>
    <p:sldId id="382" r:id="rId9"/>
    <p:sldId id="380" r:id="rId10"/>
    <p:sldId id="381" r:id="rId11"/>
    <p:sldId id="302" r:id="rId12"/>
    <p:sldId id="368" r:id="rId13"/>
    <p:sldId id="326" r:id="rId14"/>
    <p:sldId id="378" r:id="rId15"/>
    <p:sldId id="349" r:id="rId16"/>
    <p:sldId id="352" r:id="rId17"/>
    <p:sldId id="275" r:id="rId18"/>
    <p:sldId id="304" r:id="rId19"/>
    <p:sldId id="351" r:id="rId20"/>
    <p:sldId id="306" r:id="rId21"/>
    <p:sldId id="367" r:id="rId22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80"/>
    <a:srgbClr val="FF3300"/>
    <a:srgbClr val="FFDF7F"/>
    <a:srgbClr val="C8E7A7"/>
    <a:srgbClr val="E3F1F5"/>
    <a:srgbClr val="7FB7DF"/>
    <a:srgbClr val="CCEC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494" autoAdjust="0"/>
  </p:normalViewPr>
  <p:slideViewPr>
    <p:cSldViewPr snapToGrid="0" snapToObjects="1">
      <p:cViewPr varScale="1">
        <p:scale>
          <a:sx n="109" d="100"/>
          <a:sy n="109" d="100"/>
        </p:scale>
        <p:origin x="95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F00586-65F6-4FDD-ACDB-2E1DD62670FE}" type="doc">
      <dgm:prSet loTypeId="urn:microsoft.com/office/officeart/2005/8/layout/radial2" loCatId="relationship" qsTypeId="urn:microsoft.com/office/officeart/2005/8/quickstyle/simple1#2" qsCatId="simple" csTypeId="urn:microsoft.com/office/officeart/2005/8/colors/accent1_2#2" csCatId="accent1" phldr="1"/>
      <dgm:spPr/>
      <dgm:t>
        <a:bodyPr/>
        <a:lstStyle/>
        <a:p>
          <a:endParaRPr lang="zh-CN" altLang="en-US"/>
        </a:p>
      </dgm:t>
    </dgm:pt>
    <dgm:pt modelId="{5710E074-B98E-46FD-B198-E08ED44E9CE0}">
      <dgm:prSet phldrT="[Text]"/>
      <dgm:spPr/>
      <dgm:t>
        <a:bodyPr/>
        <a:lstStyle/>
        <a:p>
          <a:r>
            <a:rPr lang="en-US" altLang="zh-CN" b="1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rPr>
            <a:t>Courses</a:t>
          </a:r>
          <a:endParaRPr lang="zh-CN" altLang="en-US" dirty="0"/>
        </a:p>
      </dgm:t>
    </dgm:pt>
    <dgm:pt modelId="{AF7D8638-40B8-45F0-A289-FBDAA69C826F}" type="parTrans" cxnId="{04EB2D0F-D9B0-4F2F-914A-C733C9FF782E}">
      <dgm:prSet/>
      <dgm:spPr/>
      <dgm:t>
        <a:bodyPr/>
        <a:lstStyle/>
        <a:p>
          <a:endParaRPr lang="zh-CN" altLang="en-US"/>
        </a:p>
      </dgm:t>
    </dgm:pt>
    <dgm:pt modelId="{2C80904E-A53F-484C-B69C-37B67383BD36}" type="sibTrans" cxnId="{04EB2D0F-D9B0-4F2F-914A-C733C9FF782E}">
      <dgm:prSet/>
      <dgm:spPr/>
      <dgm:t>
        <a:bodyPr/>
        <a:lstStyle/>
        <a:p>
          <a:endParaRPr lang="zh-CN" altLang="en-US"/>
        </a:p>
      </dgm:t>
    </dgm:pt>
    <dgm:pt modelId="{477A06E6-196D-44B2-B3C9-183EB00929A0}">
      <dgm:prSet custT="1"/>
      <dgm:spPr/>
      <dgm:t>
        <a:bodyPr/>
        <a:lstStyle/>
        <a:p>
          <a:r>
            <a:rPr lang="en-US" altLang="zh-CN" sz="1400" b="1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rPr>
            <a:t>Integrating resources, to form new courses and curriculum</a:t>
          </a:r>
          <a:endParaRPr lang="zh-CN" altLang="en-US" sz="1400" b="1" dirty="0">
            <a:solidFill>
              <a:srgbClr val="002060"/>
            </a:solidFill>
            <a:latin typeface="微软雅黑" pitchFamily="34" charset="-122"/>
            <a:ea typeface="微软雅黑" pitchFamily="34" charset="-122"/>
          </a:endParaRPr>
        </a:p>
      </dgm:t>
    </dgm:pt>
    <dgm:pt modelId="{6C1ED46B-5970-4731-9CE0-0707473FF283}" type="parTrans" cxnId="{E929B173-1A86-4B74-A2DA-7B2A66AD4D83}">
      <dgm:prSet/>
      <dgm:spPr/>
      <dgm:t>
        <a:bodyPr/>
        <a:lstStyle/>
        <a:p>
          <a:endParaRPr lang="zh-CN" altLang="en-US"/>
        </a:p>
      </dgm:t>
    </dgm:pt>
    <dgm:pt modelId="{8DB4D715-62BB-4321-BC70-2D946ADEC3B3}" type="sibTrans" cxnId="{E929B173-1A86-4B74-A2DA-7B2A66AD4D83}">
      <dgm:prSet/>
      <dgm:spPr/>
      <dgm:t>
        <a:bodyPr/>
        <a:lstStyle/>
        <a:p>
          <a:endParaRPr lang="zh-CN" altLang="en-US"/>
        </a:p>
      </dgm:t>
    </dgm:pt>
    <dgm:pt modelId="{31C144DF-34A3-4673-81E1-EBB516B502E7}">
      <dgm:prSet custT="1"/>
      <dgm:spPr/>
      <dgm:t>
        <a:bodyPr/>
        <a:lstStyle/>
        <a:p>
          <a:r>
            <a:rPr lang="en-US" altLang="zh-CN" sz="1400" b="1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rPr>
            <a:t>Self-driven courses</a:t>
          </a:r>
          <a:endParaRPr lang="zh-CN" altLang="en-US" sz="1400" b="1" dirty="0">
            <a:solidFill>
              <a:srgbClr val="002060"/>
            </a:solidFill>
            <a:latin typeface="微软雅黑" pitchFamily="34" charset="-122"/>
            <a:ea typeface="微软雅黑" pitchFamily="34" charset="-122"/>
          </a:endParaRPr>
        </a:p>
      </dgm:t>
    </dgm:pt>
    <dgm:pt modelId="{1CC97933-864D-48B1-9A3B-37CD85C5FD0F}" type="parTrans" cxnId="{B377EA39-ECD7-4018-AAB8-A3D3C413FE5C}">
      <dgm:prSet/>
      <dgm:spPr/>
      <dgm:t>
        <a:bodyPr/>
        <a:lstStyle/>
        <a:p>
          <a:endParaRPr lang="zh-CN" altLang="en-US"/>
        </a:p>
      </dgm:t>
    </dgm:pt>
    <dgm:pt modelId="{4495DB31-36AB-4C77-9137-79F3B11FCB3D}" type="sibTrans" cxnId="{B377EA39-ECD7-4018-AAB8-A3D3C413FE5C}">
      <dgm:prSet/>
      <dgm:spPr/>
      <dgm:t>
        <a:bodyPr/>
        <a:lstStyle/>
        <a:p>
          <a:endParaRPr lang="zh-CN" altLang="en-US"/>
        </a:p>
      </dgm:t>
    </dgm:pt>
    <dgm:pt modelId="{80CACA1B-88C5-4810-B49A-EFFF24F2ACE4}">
      <dgm:prSet/>
      <dgm:spPr/>
      <dgm:t>
        <a:bodyPr/>
        <a:lstStyle/>
        <a:p>
          <a:r>
            <a:rPr lang="en-US" altLang="zh-CN" b="1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rPr>
            <a:t>Activities</a:t>
          </a:r>
          <a:endParaRPr lang="en-US" altLang="zh-CN" dirty="0">
            <a:solidFill>
              <a:srgbClr val="002060"/>
            </a:solidFill>
            <a:latin typeface="微软雅黑" pitchFamily="34" charset="-122"/>
            <a:ea typeface="微软雅黑" pitchFamily="34" charset="-122"/>
          </a:endParaRPr>
        </a:p>
      </dgm:t>
    </dgm:pt>
    <dgm:pt modelId="{665C6C65-A436-4A7D-9AC3-6793078ACD1E}" type="parTrans" cxnId="{7E0CD776-90B0-4ACE-B822-D9206FC4BD9B}">
      <dgm:prSet/>
      <dgm:spPr/>
      <dgm:t>
        <a:bodyPr/>
        <a:lstStyle/>
        <a:p>
          <a:endParaRPr lang="zh-CN" altLang="en-US"/>
        </a:p>
      </dgm:t>
    </dgm:pt>
    <dgm:pt modelId="{BA1EF515-3D37-4B69-BE42-5C2883842EF2}" type="sibTrans" cxnId="{7E0CD776-90B0-4ACE-B822-D9206FC4BD9B}">
      <dgm:prSet/>
      <dgm:spPr/>
      <dgm:t>
        <a:bodyPr/>
        <a:lstStyle/>
        <a:p>
          <a:endParaRPr lang="zh-CN" altLang="en-US"/>
        </a:p>
      </dgm:t>
    </dgm:pt>
    <dgm:pt modelId="{171F9D10-B345-4787-948F-402D3427C268}">
      <dgm:prSet custT="1"/>
      <dgm:spPr/>
      <dgm:t>
        <a:bodyPr/>
        <a:lstStyle/>
        <a:p>
          <a:r>
            <a:rPr lang="en-US" altLang="zh-CN" sz="1400" b="1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rPr>
            <a:t>International exchange of ideas and people</a:t>
          </a:r>
          <a:endParaRPr lang="en-US" altLang="zh-CN" sz="1400" b="1" dirty="0">
            <a:solidFill>
              <a:srgbClr val="002060"/>
            </a:solidFill>
            <a:latin typeface="微软雅黑" pitchFamily="34" charset="-122"/>
            <a:ea typeface="微软雅黑" pitchFamily="34" charset="-122"/>
          </a:endParaRPr>
        </a:p>
      </dgm:t>
    </dgm:pt>
    <dgm:pt modelId="{D2B37565-379E-40B6-A338-B9627EAB4769}" type="parTrans" cxnId="{62DF17BC-3C40-4D4E-8D1A-C09295E944C3}">
      <dgm:prSet/>
      <dgm:spPr/>
      <dgm:t>
        <a:bodyPr/>
        <a:lstStyle/>
        <a:p>
          <a:endParaRPr lang="zh-CN" altLang="en-US"/>
        </a:p>
      </dgm:t>
    </dgm:pt>
    <dgm:pt modelId="{1A4CBC3B-91C5-4993-8E1C-9BE81265E490}" type="sibTrans" cxnId="{62DF17BC-3C40-4D4E-8D1A-C09295E944C3}">
      <dgm:prSet/>
      <dgm:spPr/>
      <dgm:t>
        <a:bodyPr/>
        <a:lstStyle/>
        <a:p>
          <a:endParaRPr lang="zh-CN" altLang="en-US"/>
        </a:p>
      </dgm:t>
    </dgm:pt>
    <dgm:pt modelId="{408A8682-6A31-4534-B6B7-63929F12BFC1}">
      <dgm:prSet custT="1"/>
      <dgm:spPr/>
      <dgm:t>
        <a:bodyPr/>
        <a:lstStyle/>
        <a:p>
          <a:r>
            <a:rPr lang="en-US" altLang="zh-CN" sz="1400" b="1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rPr>
            <a:t>On-campus maker activities and maker culture</a:t>
          </a:r>
          <a:endParaRPr lang="en-US" altLang="zh-CN" sz="1400" b="1" dirty="0">
            <a:solidFill>
              <a:srgbClr val="002060"/>
            </a:solidFill>
            <a:latin typeface="微软雅黑" pitchFamily="34" charset="-122"/>
            <a:ea typeface="微软雅黑" pitchFamily="34" charset="-122"/>
          </a:endParaRPr>
        </a:p>
      </dgm:t>
    </dgm:pt>
    <dgm:pt modelId="{5458806C-B272-47DC-9273-A55B535A259D}" type="parTrans" cxnId="{FA1EBB1C-4766-48A4-9ECD-039F7F62B538}">
      <dgm:prSet/>
      <dgm:spPr/>
      <dgm:t>
        <a:bodyPr/>
        <a:lstStyle/>
        <a:p>
          <a:endParaRPr lang="zh-CN" altLang="en-US"/>
        </a:p>
      </dgm:t>
    </dgm:pt>
    <dgm:pt modelId="{AD9BB57D-3F18-4018-96F4-1F6B0EA1B1A6}" type="sibTrans" cxnId="{FA1EBB1C-4766-48A4-9ECD-039F7F62B538}">
      <dgm:prSet/>
      <dgm:spPr/>
      <dgm:t>
        <a:bodyPr/>
        <a:lstStyle/>
        <a:p>
          <a:endParaRPr lang="zh-CN" altLang="en-US"/>
        </a:p>
      </dgm:t>
    </dgm:pt>
    <dgm:pt modelId="{1EDDD3C0-914A-4A3C-AB3C-76FA2B0C231E}">
      <dgm:prSet/>
      <dgm:spPr/>
      <dgm:t>
        <a:bodyPr/>
        <a:lstStyle/>
        <a:p>
          <a:r>
            <a:rPr lang="en-US" altLang="zh-CN" b="1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rPr>
            <a:t>Projects</a:t>
          </a:r>
          <a:endParaRPr lang="en-US" altLang="zh-CN" b="1" dirty="0">
            <a:solidFill>
              <a:srgbClr val="002060"/>
            </a:solidFill>
            <a:latin typeface="微软雅黑" pitchFamily="34" charset="-122"/>
            <a:ea typeface="微软雅黑" pitchFamily="34" charset="-122"/>
          </a:endParaRPr>
        </a:p>
      </dgm:t>
    </dgm:pt>
    <dgm:pt modelId="{FA0997DB-3449-484E-9AA5-363C10C548C8}" type="parTrans" cxnId="{176F422D-E670-46C2-8CC3-76DB9B4D7E5C}">
      <dgm:prSet/>
      <dgm:spPr/>
      <dgm:t>
        <a:bodyPr/>
        <a:lstStyle/>
        <a:p>
          <a:endParaRPr lang="zh-CN" altLang="en-US"/>
        </a:p>
      </dgm:t>
    </dgm:pt>
    <dgm:pt modelId="{1A8BB462-5D41-4ABE-B5E1-54666531D4D8}" type="sibTrans" cxnId="{176F422D-E670-46C2-8CC3-76DB9B4D7E5C}">
      <dgm:prSet/>
      <dgm:spPr/>
      <dgm:t>
        <a:bodyPr/>
        <a:lstStyle/>
        <a:p>
          <a:endParaRPr lang="zh-CN" altLang="en-US"/>
        </a:p>
      </dgm:t>
    </dgm:pt>
    <dgm:pt modelId="{FD962BAC-7529-452C-9CC5-D6CA3288D4D0}">
      <dgm:prSet custT="1"/>
      <dgm:spPr/>
      <dgm:t>
        <a:bodyPr/>
        <a:lstStyle/>
        <a:p>
          <a:r>
            <a:rPr lang="en-US" altLang="zh-CN" sz="1400" b="1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rPr>
            <a:t>Trans-disciplinary projects with global vision</a:t>
          </a:r>
          <a:endParaRPr lang="zh-CN" altLang="en-US" sz="1400" b="1" dirty="0">
            <a:solidFill>
              <a:srgbClr val="002060"/>
            </a:solidFill>
            <a:latin typeface="微软雅黑" pitchFamily="34" charset="-122"/>
            <a:ea typeface="微软雅黑" pitchFamily="34" charset="-122"/>
          </a:endParaRPr>
        </a:p>
      </dgm:t>
    </dgm:pt>
    <dgm:pt modelId="{09A21ED0-8F39-4CD7-8CD1-A73A6EFD9F79}" type="parTrans" cxnId="{78E59101-D655-4F86-B140-D0E3B3F83851}">
      <dgm:prSet/>
      <dgm:spPr/>
      <dgm:t>
        <a:bodyPr/>
        <a:lstStyle/>
        <a:p>
          <a:endParaRPr lang="zh-CN" altLang="en-US"/>
        </a:p>
      </dgm:t>
    </dgm:pt>
    <dgm:pt modelId="{02E68775-5689-40F6-A718-A7F02552A4C1}" type="sibTrans" cxnId="{78E59101-D655-4F86-B140-D0E3B3F83851}">
      <dgm:prSet/>
      <dgm:spPr/>
      <dgm:t>
        <a:bodyPr/>
        <a:lstStyle/>
        <a:p>
          <a:endParaRPr lang="zh-CN" altLang="en-US"/>
        </a:p>
      </dgm:t>
    </dgm:pt>
    <dgm:pt modelId="{4F4467BC-EA87-4AFA-A894-39FF3E9B862D}">
      <dgm:prSet custT="1"/>
      <dgm:spPr/>
      <dgm:t>
        <a:bodyPr/>
        <a:lstStyle/>
        <a:p>
          <a:r>
            <a:rPr lang="en-US" altLang="zh-CN" sz="1400" b="1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rPr>
            <a:t>Critical social challenges, such as energy, environment, medical care, urbanization…</a:t>
          </a:r>
          <a:endParaRPr lang="zh-CN" altLang="en-US" sz="1400" b="1" dirty="0">
            <a:solidFill>
              <a:srgbClr val="002060"/>
            </a:solidFill>
            <a:latin typeface="微软雅黑" pitchFamily="34" charset="-122"/>
            <a:ea typeface="微软雅黑" pitchFamily="34" charset="-122"/>
          </a:endParaRPr>
        </a:p>
      </dgm:t>
    </dgm:pt>
    <dgm:pt modelId="{92020C77-5C82-4988-BDF4-7EA0CFFC7999}" type="parTrans" cxnId="{F3A5EC91-2CB7-4DC0-8FC1-D5DD132CD836}">
      <dgm:prSet/>
      <dgm:spPr/>
      <dgm:t>
        <a:bodyPr/>
        <a:lstStyle/>
        <a:p>
          <a:endParaRPr lang="zh-CN" altLang="en-US"/>
        </a:p>
      </dgm:t>
    </dgm:pt>
    <dgm:pt modelId="{91A3EA3E-5CF3-4E43-82BE-DB0FDB13CC84}" type="sibTrans" cxnId="{F3A5EC91-2CB7-4DC0-8FC1-D5DD132CD836}">
      <dgm:prSet/>
      <dgm:spPr/>
      <dgm:t>
        <a:bodyPr/>
        <a:lstStyle/>
        <a:p>
          <a:endParaRPr lang="zh-CN" altLang="en-US"/>
        </a:p>
      </dgm:t>
    </dgm:pt>
    <dgm:pt modelId="{25668D84-7248-4047-B334-C9C074C0DA5E}" type="pres">
      <dgm:prSet presAssocID="{0DF00586-65F6-4FDD-ACDB-2E1DD62670FE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8384296-A937-401C-A9BF-65D50AC89579}" type="pres">
      <dgm:prSet presAssocID="{0DF00586-65F6-4FDD-ACDB-2E1DD62670FE}" presName="cycle" presStyleCnt="0"/>
      <dgm:spPr/>
    </dgm:pt>
    <dgm:pt modelId="{7884F3B6-54EE-46D7-90BA-97274F139F90}" type="pres">
      <dgm:prSet presAssocID="{0DF00586-65F6-4FDD-ACDB-2E1DD62670FE}" presName="centerShape" presStyleCnt="0"/>
      <dgm:spPr/>
    </dgm:pt>
    <dgm:pt modelId="{9945EDE1-3B0F-44EE-8F21-4409E315A203}" type="pres">
      <dgm:prSet presAssocID="{0DF00586-65F6-4FDD-ACDB-2E1DD62670FE}" presName="connSite" presStyleLbl="node1" presStyleIdx="0" presStyleCnt="4"/>
      <dgm:spPr/>
    </dgm:pt>
    <dgm:pt modelId="{2DF3C054-EE4E-4583-9ABB-DE790894C28F}" type="pres">
      <dgm:prSet presAssocID="{0DF00586-65F6-4FDD-ACDB-2E1DD62670FE}" presName="visible" presStyleLbl="node1" presStyleIdx="0" presStyleCnt="4" custScaleX="80946" custScaleY="81084"/>
      <dgm:spPr>
        <a:blipFill>
          <a:blip xmlns:r="http://schemas.openxmlformats.org/officeDocument/2006/relationships" r:embed="rId1">
            <a:extLst/>
          </a:blip>
          <a:srcRect/>
          <a:stretch>
            <a:fillRect l="-50000" r="-50000"/>
          </a:stretch>
        </a:blipFill>
      </dgm:spPr>
    </dgm:pt>
    <dgm:pt modelId="{2D208D40-DE99-4446-B5A5-8D1464A355CC}" type="pres">
      <dgm:prSet presAssocID="{AF7D8638-40B8-45F0-A289-FBDAA69C826F}" presName="Name25" presStyleLbl="parChTrans1D1" presStyleIdx="0" presStyleCnt="3"/>
      <dgm:spPr/>
      <dgm:t>
        <a:bodyPr/>
        <a:lstStyle/>
        <a:p>
          <a:endParaRPr lang="zh-CN" altLang="en-US"/>
        </a:p>
      </dgm:t>
    </dgm:pt>
    <dgm:pt modelId="{32203F04-FBEE-4C03-A5C1-26F68C6AB09E}" type="pres">
      <dgm:prSet presAssocID="{5710E074-B98E-46FD-B198-E08ED44E9CE0}" presName="node" presStyleCnt="0"/>
      <dgm:spPr/>
    </dgm:pt>
    <dgm:pt modelId="{072692CD-5C78-47B9-818F-A9E625C6D493}" type="pres">
      <dgm:prSet presAssocID="{5710E074-B98E-46FD-B198-E08ED44E9CE0}" presName="parentNode" presStyleLbl="node1" presStyleIdx="1" presStyleCnt="4" custScaleX="113383" custScaleY="122157" custLinFactNeighborX="15981" custLinFactNeighborY="1522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323732E-540A-4035-8D47-632099D772B7}" type="pres">
      <dgm:prSet presAssocID="{5710E074-B98E-46FD-B198-E08ED44E9CE0}" presName="child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9909CC0-11C5-4AE6-8B88-A268E803A243}" type="pres">
      <dgm:prSet presAssocID="{665C6C65-A436-4A7D-9AC3-6793078ACD1E}" presName="Name25" presStyleLbl="parChTrans1D1" presStyleIdx="1" presStyleCnt="3"/>
      <dgm:spPr/>
      <dgm:t>
        <a:bodyPr/>
        <a:lstStyle/>
        <a:p>
          <a:endParaRPr lang="zh-CN" altLang="en-US"/>
        </a:p>
      </dgm:t>
    </dgm:pt>
    <dgm:pt modelId="{9887F6DF-D711-49BB-894A-FABAEA53D478}" type="pres">
      <dgm:prSet presAssocID="{80CACA1B-88C5-4810-B49A-EFFF24F2ACE4}" presName="node" presStyleCnt="0"/>
      <dgm:spPr/>
    </dgm:pt>
    <dgm:pt modelId="{78919E70-232D-4C0B-9D92-1D378F6374EA}" type="pres">
      <dgm:prSet presAssocID="{80CACA1B-88C5-4810-B49A-EFFF24F2ACE4}" presName="parentNode" presStyleLbl="node1" presStyleIdx="2" presStyleCnt="4" custScaleX="104640" custScaleY="109144" custLinFactNeighborY="-761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E2D19A5-0B70-40A1-AE6B-5476F219E8E4}" type="pres">
      <dgm:prSet presAssocID="{80CACA1B-88C5-4810-B49A-EFFF24F2ACE4}" presName="childNode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2B86DA-7B0A-4534-B9CA-3454FD4E6DA5}" type="pres">
      <dgm:prSet presAssocID="{FA0997DB-3449-484E-9AA5-363C10C548C8}" presName="Name25" presStyleLbl="parChTrans1D1" presStyleIdx="2" presStyleCnt="3"/>
      <dgm:spPr/>
      <dgm:t>
        <a:bodyPr/>
        <a:lstStyle/>
        <a:p>
          <a:endParaRPr lang="zh-CN" altLang="en-US"/>
        </a:p>
      </dgm:t>
    </dgm:pt>
    <dgm:pt modelId="{0FCCB827-CAB9-48D7-BF7B-AB6CF919648A}" type="pres">
      <dgm:prSet presAssocID="{1EDDD3C0-914A-4A3C-AB3C-76FA2B0C231E}" presName="node" presStyleCnt="0"/>
      <dgm:spPr/>
    </dgm:pt>
    <dgm:pt modelId="{158A61C3-7187-445D-A12B-108CEC7199F3}" type="pres">
      <dgm:prSet presAssocID="{1EDDD3C0-914A-4A3C-AB3C-76FA2B0C231E}" presName="parentNode" presStyleLbl="node1" presStyleIdx="3" presStyleCnt="4" custScaleX="120492" custScaleY="99489" custLinFactNeighborX="13698" custLinFactNeighborY="-2511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BC6F4B5-6DFF-433D-871E-DA18DC08C23B}" type="pres">
      <dgm:prSet presAssocID="{1EDDD3C0-914A-4A3C-AB3C-76FA2B0C231E}" presName="childNode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5461C73-E31E-4C60-BC7D-7EBA04378358}" type="presOf" srcId="{171F9D10-B345-4787-948F-402D3427C268}" destId="{6E2D19A5-0B70-40A1-AE6B-5476F219E8E4}" srcOrd="0" destOrd="0" presId="urn:microsoft.com/office/officeart/2005/8/layout/radial2"/>
    <dgm:cxn modelId="{176F422D-E670-46C2-8CC3-76DB9B4D7E5C}" srcId="{0DF00586-65F6-4FDD-ACDB-2E1DD62670FE}" destId="{1EDDD3C0-914A-4A3C-AB3C-76FA2B0C231E}" srcOrd="2" destOrd="0" parTransId="{FA0997DB-3449-484E-9AA5-363C10C548C8}" sibTransId="{1A8BB462-5D41-4ABE-B5E1-54666531D4D8}"/>
    <dgm:cxn modelId="{D39B3BCE-7158-4181-9459-E7CFAC47AB40}" type="presOf" srcId="{0DF00586-65F6-4FDD-ACDB-2E1DD62670FE}" destId="{25668D84-7248-4047-B334-C9C074C0DA5E}" srcOrd="0" destOrd="0" presId="urn:microsoft.com/office/officeart/2005/8/layout/radial2"/>
    <dgm:cxn modelId="{B377EA39-ECD7-4018-AAB8-A3D3C413FE5C}" srcId="{5710E074-B98E-46FD-B198-E08ED44E9CE0}" destId="{31C144DF-34A3-4673-81E1-EBB516B502E7}" srcOrd="1" destOrd="0" parTransId="{1CC97933-864D-48B1-9A3B-37CD85C5FD0F}" sibTransId="{4495DB31-36AB-4C77-9137-79F3B11FCB3D}"/>
    <dgm:cxn modelId="{FA1EBB1C-4766-48A4-9ECD-039F7F62B538}" srcId="{80CACA1B-88C5-4810-B49A-EFFF24F2ACE4}" destId="{408A8682-6A31-4534-B6B7-63929F12BFC1}" srcOrd="1" destOrd="0" parTransId="{5458806C-B272-47DC-9273-A55B535A259D}" sibTransId="{AD9BB57D-3F18-4018-96F4-1F6B0EA1B1A6}"/>
    <dgm:cxn modelId="{4621588D-78F4-4F24-B470-CD60AF7BEA17}" type="presOf" srcId="{FA0997DB-3449-484E-9AA5-363C10C548C8}" destId="{512B86DA-7B0A-4534-B9CA-3454FD4E6DA5}" srcOrd="0" destOrd="0" presId="urn:microsoft.com/office/officeart/2005/8/layout/radial2"/>
    <dgm:cxn modelId="{95231F31-4740-4123-8AA7-197E84C1D092}" type="presOf" srcId="{477A06E6-196D-44B2-B3C9-183EB00929A0}" destId="{4323732E-540A-4035-8D47-632099D772B7}" srcOrd="0" destOrd="0" presId="urn:microsoft.com/office/officeart/2005/8/layout/radial2"/>
    <dgm:cxn modelId="{78E59101-D655-4F86-B140-D0E3B3F83851}" srcId="{1EDDD3C0-914A-4A3C-AB3C-76FA2B0C231E}" destId="{FD962BAC-7529-452C-9CC5-D6CA3288D4D0}" srcOrd="0" destOrd="0" parTransId="{09A21ED0-8F39-4CD7-8CD1-A73A6EFD9F79}" sibTransId="{02E68775-5689-40F6-A718-A7F02552A4C1}"/>
    <dgm:cxn modelId="{53445362-FFA4-47D2-8F6D-E8E1967075C2}" type="presOf" srcId="{1EDDD3C0-914A-4A3C-AB3C-76FA2B0C231E}" destId="{158A61C3-7187-445D-A12B-108CEC7199F3}" srcOrd="0" destOrd="0" presId="urn:microsoft.com/office/officeart/2005/8/layout/radial2"/>
    <dgm:cxn modelId="{04EB2D0F-D9B0-4F2F-914A-C733C9FF782E}" srcId="{0DF00586-65F6-4FDD-ACDB-2E1DD62670FE}" destId="{5710E074-B98E-46FD-B198-E08ED44E9CE0}" srcOrd="0" destOrd="0" parTransId="{AF7D8638-40B8-45F0-A289-FBDAA69C826F}" sibTransId="{2C80904E-A53F-484C-B69C-37B67383BD36}"/>
    <dgm:cxn modelId="{1746575E-7DFB-4788-81BC-82FE8D98500C}" type="presOf" srcId="{408A8682-6A31-4534-B6B7-63929F12BFC1}" destId="{6E2D19A5-0B70-40A1-AE6B-5476F219E8E4}" srcOrd="0" destOrd="1" presId="urn:microsoft.com/office/officeart/2005/8/layout/radial2"/>
    <dgm:cxn modelId="{7E0CD776-90B0-4ACE-B822-D9206FC4BD9B}" srcId="{0DF00586-65F6-4FDD-ACDB-2E1DD62670FE}" destId="{80CACA1B-88C5-4810-B49A-EFFF24F2ACE4}" srcOrd="1" destOrd="0" parTransId="{665C6C65-A436-4A7D-9AC3-6793078ACD1E}" sibTransId="{BA1EF515-3D37-4B69-BE42-5C2883842EF2}"/>
    <dgm:cxn modelId="{63E60AA9-1AD6-4190-A803-EE1AA0DB9D97}" type="presOf" srcId="{5710E074-B98E-46FD-B198-E08ED44E9CE0}" destId="{072692CD-5C78-47B9-818F-A9E625C6D493}" srcOrd="0" destOrd="0" presId="urn:microsoft.com/office/officeart/2005/8/layout/radial2"/>
    <dgm:cxn modelId="{3CB37844-0591-4E7A-9940-5BFF24967AC2}" type="presOf" srcId="{31C144DF-34A3-4673-81E1-EBB516B502E7}" destId="{4323732E-540A-4035-8D47-632099D772B7}" srcOrd="0" destOrd="1" presId="urn:microsoft.com/office/officeart/2005/8/layout/radial2"/>
    <dgm:cxn modelId="{F3A5EC91-2CB7-4DC0-8FC1-D5DD132CD836}" srcId="{1EDDD3C0-914A-4A3C-AB3C-76FA2B0C231E}" destId="{4F4467BC-EA87-4AFA-A894-39FF3E9B862D}" srcOrd="1" destOrd="0" parTransId="{92020C77-5C82-4988-BDF4-7EA0CFFC7999}" sibTransId="{91A3EA3E-5CF3-4E43-82BE-DB0FDB13CC84}"/>
    <dgm:cxn modelId="{DE91071E-9DB1-4E80-8B7D-00E802D43419}" type="presOf" srcId="{80CACA1B-88C5-4810-B49A-EFFF24F2ACE4}" destId="{78919E70-232D-4C0B-9D92-1D378F6374EA}" srcOrd="0" destOrd="0" presId="urn:microsoft.com/office/officeart/2005/8/layout/radial2"/>
    <dgm:cxn modelId="{FE6706F3-41B9-4E83-8CFF-DBB1C1BC1082}" type="presOf" srcId="{665C6C65-A436-4A7D-9AC3-6793078ACD1E}" destId="{B9909CC0-11C5-4AE6-8B88-A268E803A243}" srcOrd="0" destOrd="0" presId="urn:microsoft.com/office/officeart/2005/8/layout/radial2"/>
    <dgm:cxn modelId="{F5EEEAD9-F618-43DE-B481-A9C522E3DDDA}" type="presOf" srcId="{FD962BAC-7529-452C-9CC5-D6CA3288D4D0}" destId="{5BC6F4B5-6DFF-433D-871E-DA18DC08C23B}" srcOrd="0" destOrd="0" presId="urn:microsoft.com/office/officeart/2005/8/layout/radial2"/>
    <dgm:cxn modelId="{91641ED0-3462-471F-82B9-5AEDDB7A8AB1}" type="presOf" srcId="{4F4467BC-EA87-4AFA-A894-39FF3E9B862D}" destId="{5BC6F4B5-6DFF-433D-871E-DA18DC08C23B}" srcOrd="0" destOrd="1" presId="urn:microsoft.com/office/officeart/2005/8/layout/radial2"/>
    <dgm:cxn modelId="{62DF17BC-3C40-4D4E-8D1A-C09295E944C3}" srcId="{80CACA1B-88C5-4810-B49A-EFFF24F2ACE4}" destId="{171F9D10-B345-4787-948F-402D3427C268}" srcOrd="0" destOrd="0" parTransId="{D2B37565-379E-40B6-A338-B9627EAB4769}" sibTransId="{1A4CBC3B-91C5-4993-8E1C-9BE81265E490}"/>
    <dgm:cxn modelId="{F6DDAC04-42BF-4554-8A9F-9D5488CB6A28}" type="presOf" srcId="{AF7D8638-40B8-45F0-A289-FBDAA69C826F}" destId="{2D208D40-DE99-4446-B5A5-8D1464A355CC}" srcOrd="0" destOrd="0" presId="urn:microsoft.com/office/officeart/2005/8/layout/radial2"/>
    <dgm:cxn modelId="{E929B173-1A86-4B74-A2DA-7B2A66AD4D83}" srcId="{5710E074-B98E-46FD-B198-E08ED44E9CE0}" destId="{477A06E6-196D-44B2-B3C9-183EB00929A0}" srcOrd="0" destOrd="0" parTransId="{6C1ED46B-5970-4731-9CE0-0707473FF283}" sibTransId="{8DB4D715-62BB-4321-BC70-2D946ADEC3B3}"/>
    <dgm:cxn modelId="{BDDE5117-149A-4806-8032-D9F1F3AB5B74}" type="presParOf" srcId="{25668D84-7248-4047-B334-C9C074C0DA5E}" destId="{28384296-A937-401C-A9BF-65D50AC89579}" srcOrd="0" destOrd="0" presId="urn:microsoft.com/office/officeart/2005/8/layout/radial2"/>
    <dgm:cxn modelId="{D2594541-1DCE-46BB-BBA8-FE180E30F8A4}" type="presParOf" srcId="{28384296-A937-401C-A9BF-65D50AC89579}" destId="{7884F3B6-54EE-46D7-90BA-97274F139F90}" srcOrd="0" destOrd="0" presId="urn:microsoft.com/office/officeart/2005/8/layout/radial2"/>
    <dgm:cxn modelId="{33639E85-7C0C-4486-AB18-B4107D9FDF15}" type="presParOf" srcId="{7884F3B6-54EE-46D7-90BA-97274F139F90}" destId="{9945EDE1-3B0F-44EE-8F21-4409E315A203}" srcOrd="0" destOrd="0" presId="urn:microsoft.com/office/officeart/2005/8/layout/radial2"/>
    <dgm:cxn modelId="{D97ECDD9-6AC2-41B6-BF3E-23B6188B6166}" type="presParOf" srcId="{7884F3B6-54EE-46D7-90BA-97274F139F90}" destId="{2DF3C054-EE4E-4583-9ABB-DE790894C28F}" srcOrd="1" destOrd="0" presId="urn:microsoft.com/office/officeart/2005/8/layout/radial2"/>
    <dgm:cxn modelId="{5BE76005-EF7B-4568-BD75-C235E3BE345E}" type="presParOf" srcId="{28384296-A937-401C-A9BF-65D50AC89579}" destId="{2D208D40-DE99-4446-B5A5-8D1464A355CC}" srcOrd="1" destOrd="0" presId="urn:microsoft.com/office/officeart/2005/8/layout/radial2"/>
    <dgm:cxn modelId="{88CA5CCE-D0D3-4023-A271-894FF0740F44}" type="presParOf" srcId="{28384296-A937-401C-A9BF-65D50AC89579}" destId="{32203F04-FBEE-4C03-A5C1-26F68C6AB09E}" srcOrd="2" destOrd="0" presId="urn:microsoft.com/office/officeart/2005/8/layout/radial2"/>
    <dgm:cxn modelId="{7BF7F8C5-E38B-43EE-807B-2C58AA051BB3}" type="presParOf" srcId="{32203F04-FBEE-4C03-A5C1-26F68C6AB09E}" destId="{072692CD-5C78-47B9-818F-A9E625C6D493}" srcOrd="0" destOrd="0" presId="urn:microsoft.com/office/officeart/2005/8/layout/radial2"/>
    <dgm:cxn modelId="{8A836981-B063-4FF8-A3C6-85AC8EE52B23}" type="presParOf" srcId="{32203F04-FBEE-4C03-A5C1-26F68C6AB09E}" destId="{4323732E-540A-4035-8D47-632099D772B7}" srcOrd="1" destOrd="0" presId="urn:microsoft.com/office/officeart/2005/8/layout/radial2"/>
    <dgm:cxn modelId="{3BE297A4-B505-4C43-9022-18EC73730E4B}" type="presParOf" srcId="{28384296-A937-401C-A9BF-65D50AC89579}" destId="{B9909CC0-11C5-4AE6-8B88-A268E803A243}" srcOrd="3" destOrd="0" presId="urn:microsoft.com/office/officeart/2005/8/layout/radial2"/>
    <dgm:cxn modelId="{429DB903-FDC7-49E8-AF31-4E09532F2E88}" type="presParOf" srcId="{28384296-A937-401C-A9BF-65D50AC89579}" destId="{9887F6DF-D711-49BB-894A-FABAEA53D478}" srcOrd="4" destOrd="0" presId="urn:microsoft.com/office/officeart/2005/8/layout/radial2"/>
    <dgm:cxn modelId="{AD829B61-AF93-46CF-9F55-92258E7BB953}" type="presParOf" srcId="{9887F6DF-D711-49BB-894A-FABAEA53D478}" destId="{78919E70-232D-4C0B-9D92-1D378F6374EA}" srcOrd="0" destOrd="0" presId="urn:microsoft.com/office/officeart/2005/8/layout/radial2"/>
    <dgm:cxn modelId="{82C77838-3479-47E5-AEBD-90F4BD64E523}" type="presParOf" srcId="{9887F6DF-D711-49BB-894A-FABAEA53D478}" destId="{6E2D19A5-0B70-40A1-AE6B-5476F219E8E4}" srcOrd="1" destOrd="0" presId="urn:microsoft.com/office/officeart/2005/8/layout/radial2"/>
    <dgm:cxn modelId="{D8B474F8-24D2-4C73-9103-55110EE80ABF}" type="presParOf" srcId="{28384296-A937-401C-A9BF-65D50AC89579}" destId="{512B86DA-7B0A-4534-B9CA-3454FD4E6DA5}" srcOrd="5" destOrd="0" presId="urn:microsoft.com/office/officeart/2005/8/layout/radial2"/>
    <dgm:cxn modelId="{A95EB996-8BA5-4E16-B9AD-4A8E89E82827}" type="presParOf" srcId="{28384296-A937-401C-A9BF-65D50AC89579}" destId="{0FCCB827-CAB9-48D7-BF7B-AB6CF919648A}" srcOrd="6" destOrd="0" presId="urn:microsoft.com/office/officeart/2005/8/layout/radial2"/>
    <dgm:cxn modelId="{21886CE5-487B-41E1-B573-F84C361A0FBB}" type="presParOf" srcId="{0FCCB827-CAB9-48D7-BF7B-AB6CF919648A}" destId="{158A61C3-7187-445D-A12B-108CEC7199F3}" srcOrd="0" destOrd="0" presId="urn:microsoft.com/office/officeart/2005/8/layout/radial2"/>
    <dgm:cxn modelId="{47793BDA-136C-4098-B4DF-DE41F8B5031E}" type="presParOf" srcId="{0FCCB827-CAB9-48D7-BF7B-AB6CF919648A}" destId="{5BC6F4B5-6DFF-433D-871E-DA18DC08C23B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2FAC62-EF9D-4B57-B601-0FE33E493449}" type="doc">
      <dgm:prSet loTypeId="urn:microsoft.com/office/officeart/2008/layout/SquareAccentList" loCatId="list" qsTypeId="urn:microsoft.com/office/officeart/2005/8/quickstyle/simple1#2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E10F0CFB-7EF6-41F3-9D9E-A0685C424356}">
      <dgm:prSet phldrT="[Text]" custT="1"/>
      <dgm:spPr/>
      <dgm:t>
        <a:bodyPr/>
        <a:lstStyle/>
        <a:p>
          <a:r>
            <a:rPr lang="en-US" altLang="zh-CN" sz="1200" b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Material</a:t>
          </a:r>
          <a:endParaRPr lang="zh-CN" altLang="en-US" sz="1200" b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7505BFC-DC2A-486D-A00F-8CADB59766FE}" type="parTrans" cxnId="{8F7E64AA-1B41-4D41-A666-53043712A31A}">
      <dgm:prSet/>
      <dgm:spPr/>
      <dgm:t>
        <a:bodyPr/>
        <a:lstStyle/>
        <a:p>
          <a:endParaRPr lang="zh-CN" altLang="en-US" sz="1200" b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4A80B89-164C-4526-8438-004B63D3BBC3}" type="sibTrans" cxnId="{8F7E64AA-1B41-4D41-A666-53043712A31A}">
      <dgm:prSet/>
      <dgm:spPr/>
      <dgm:t>
        <a:bodyPr/>
        <a:lstStyle/>
        <a:p>
          <a:endParaRPr lang="zh-CN" altLang="en-US" sz="1200" b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6528CD3-44D4-43FD-9915-017C3AED8068}">
      <dgm:prSet phldrT="[Text]" custT="1"/>
      <dgm:spPr/>
      <dgm:t>
        <a:bodyPr/>
        <a:lstStyle/>
        <a:p>
          <a:r>
            <a:rPr lang="en-US" altLang="zh-CN" sz="1200" b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Precision Equipment</a:t>
          </a:r>
          <a:endParaRPr lang="zh-CN" altLang="en-US" sz="1200" b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3E76CA1-7CF7-4650-A750-68681CE44B4E}" type="parTrans" cxnId="{2D56A7F4-C622-4D4A-90D1-A3BF2C6043A0}">
      <dgm:prSet/>
      <dgm:spPr/>
      <dgm:t>
        <a:bodyPr/>
        <a:lstStyle/>
        <a:p>
          <a:endParaRPr lang="zh-CN" altLang="en-US" sz="1200" b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A3307D3-38E8-4B09-9DEB-8D5F4D96987E}" type="sibTrans" cxnId="{2D56A7F4-C622-4D4A-90D1-A3BF2C6043A0}">
      <dgm:prSet/>
      <dgm:spPr/>
      <dgm:t>
        <a:bodyPr/>
        <a:lstStyle/>
        <a:p>
          <a:endParaRPr lang="zh-CN" altLang="en-US" sz="1200" b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E3725F3-F7CE-48D5-9B20-9EA5CB705846}">
      <dgm:prSet phldrT="[Text]" custT="1"/>
      <dgm:spPr/>
      <dgm:t>
        <a:bodyPr/>
        <a:lstStyle/>
        <a:p>
          <a:r>
            <a:rPr lang="en-US" altLang="zh-CN" sz="1200" b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Mechanical Engineering</a:t>
          </a:r>
          <a:endParaRPr lang="zh-CN" altLang="en-US" sz="1200" b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46A2B5-F96D-42FD-85EA-7159AF86C22C}" type="parTrans" cxnId="{F8658F04-098E-42EB-BEF5-C11BF4AF2E0D}">
      <dgm:prSet/>
      <dgm:spPr/>
      <dgm:t>
        <a:bodyPr/>
        <a:lstStyle/>
        <a:p>
          <a:endParaRPr lang="zh-CN" altLang="en-US" sz="1200" b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8677A1D-61D8-4077-9104-3C74415DBD71}" type="sibTrans" cxnId="{F8658F04-098E-42EB-BEF5-C11BF4AF2E0D}">
      <dgm:prSet/>
      <dgm:spPr/>
      <dgm:t>
        <a:bodyPr/>
        <a:lstStyle/>
        <a:p>
          <a:endParaRPr lang="zh-CN" altLang="en-US" sz="1200" b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89AC376-4D38-4BF2-A875-2488BF0688F0}">
      <dgm:prSet phldrT="[Text]" custT="1"/>
      <dgm:spPr/>
      <dgm:t>
        <a:bodyPr/>
        <a:lstStyle/>
        <a:p>
          <a:r>
            <a:rPr lang="en-US" altLang="zh-CN" sz="1200" b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Electronics Engineering</a:t>
          </a:r>
          <a:endParaRPr lang="zh-CN" altLang="en-US" sz="1200" b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E23AF40-C50A-4239-AA1C-8624F1350311}" type="parTrans" cxnId="{208A27F8-799F-451E-8D1B-430125C26B31}">
      <dgm:prSet/>
      <dgm:spPr/>
      <dgm:t>
        <a:bodyPr/>
        <a:lstStyle/>
        <a:p>
          <a:endParaRPr lang="zh-CN" altLang="en-US" sz="1200" b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48824A3-39B8-4734-B4A1-F4F4D4BAEEDB}" type="sibTrans" cxnId="{208A27F8-799F-451E-8D1B-430125C26B31}">
      <dgm:prSet/>
      <dgm:spPr/>
      <dgm:t>
        <a:bodyPr/>
        <a:lstStyle/>
        <a:p>
          <a:endParaRPr lang="zh-CN" altLang="en-US" sz="1200" b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5E476F2-DE03-46E9-9AC3-CDCD9C7FDC88}">
      <dgm:prSet phldrT="[Text]" custT="1"/>
      <dgm:spPr/>
      <dgm:t>
        <a:bodyPr/>
        <a:lstStyle/>
        <a:p>
          <a:r>
            <a:rPr lang="en-US" altLang="zh-CN" sz="1200" b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Art school</a:t>
          </a:r>
          <a:endParaRPr lang="zh-CN" altLang="en-US" sz="1200" b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620C42A-4964-4DB4-B3DD-3695BB999473}" type="parTrans" cxnId="{7BC78F5C-E6BF-41B8-B488-14B370F34E6E}">
      <dgm:prSet/>
      <dgm:spPr/>
      <dgm:t>
        <a:bodyPr/>
        <a:lstStyle/>
        <a:p>
          <a:endParaRPr lang="zh-CN" altLang="en-US" sz="1200" b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99AD596-3BEC-4FE6-BB74-09217877B2A2}" type="sibTrans" cxnId="{7BC78F5C-E6BF-41B8-B488-14B370F34E6E}">
      <dgm:prSet/>
      <dgm:spPr/>
      <dgm:t>
        <a:bodyPr/>
        <a:lstStyle/>
        <a:p>
          <a:endParaRPr lang="zh-CN" altLang="en-US" sz="1200" b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3BDE80F-CAC6-4860-88EB-A7C111468295}">
      <dgm:prSet phldrT="[Text]" custT="1"/>
      <dgm:spPr/>
      <dgm:t>
        <a:bodyPr/>
        <a:lstStyle/>
        <a:p>
          <a:r>
            <a:rPr lang="en-US" altLang="zh-CN" sz="1200" b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Environment Engineering</a:t>
          </a:r>
          <a:endParaRPr lang="zh-CN" altLang="en-US" sz="1200" b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DFAAE9C-62EE-4CB8-9DB5-2104B3AB7A02}" type="parTrans" cxnId="{1B9089E2-5283-487E-ACF5-006C70C8D3BA}">
      <dgm:prSet/>
      <dgm:spPr/>
      <dgm:t>
        <a:bodyPr/>
        <a:lstStyle/>
        <a:p>
          <a:endParaRPr lang="zh-CN" altLang="en-US" sz="1200" b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61C813E-1183-4A0C-A018-74F0E002205B}" type="sibTrans" cxnId="{1B9089E2-5283-487E-ACF5-006C70C8D3BA}">
      <dgm:prSet/>
      <dgm:spPr/>
      <dgm:t>
        <a:bodyPr/>
        <a:lstStyle/>
        <a:p>
          <a:endParaRPr lang="zh-CN" altLang="en-US" sz="1200" b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2A45CB2-9F5B-441D-A345-F1F93112E02B}">
      <dgm:prSet phldrT="[Text]" custT="1"/>
      <dgm:spPr/>
      <dgm:t>
        <a:bodyPr/>
        <a:lstStyle/>
        <a:p>
          <a:r>
            <a:rPr lang="en-US" altLang="zh-CN" sz="1200" b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……</a:t>
          </a:r>
          <a:endParaRPr lang="zh-CN" altLang="en-US" sz="1200" b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19A548E-2A7B-4FE6-B741-6C4A29FB17A7}" type="parTrans" cxnId="{085BCEFA-1EC0-4905-BF0A-66883978824B}">
      <dgm:prSet/>
      <dgm:spPr/>
      <dgm:t>
        <a:bodyPr/>
        <a:lstStyle/>
        <a:p>
          <a:endParaRPr lang="zh-CN" altLang="en-US" sz="1200" b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AC21C39-C08F-4671-BD91-E1561A123D1A}" type="sibTrans" cxnId="{085BCEFA-1EC0-4905-BF0A-66883978824B}">
      <dgm:prSet/>
      <dgm:spPr/>
      <dgm:t>
        <a:bodyPr/>
        <a:lstStyle/>
        <a:p>
          <a:endParaRPr lang="zh-CN" altLang="en-US" sz="1200" b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401F946-0DBC-478F-945C-E9BC34E2A92D}" type="pres">
      <dgm:prSet presAssocID="{222FAC62-EF9D-4B57-B601-0FE33E493449}" presName="layout" presStyleCnt="0">
        <dgm:presLayoutVars>
          <dgm:chMax/>
          <dgm:chPref/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17D005BC-534D-4DA6-8A31-E762C5399E8E}" type="pres">
      <dgm:prSet presAssocID="{E10F0CFB-7EF6-41F3-9D9E-A0685C424356}" presName="root" presStyleCnt="0">
        <dgm:presLayoutVars>
          <dgm:chMax/>
          <dgm:chPref/>
        </dgm:presLayoutVars>
      </dgm:prSet>
      <dgm:spPr/>
    </dgm:pt>
    <dgm:pt modelId="{6ABCE8D9-BB54-44BA-99FB-42197F620EE0}" type="pres">
      <dgm:prSet presAssocID="{E10F0CFB-7EF6-41F3-9D9E-A0685C424356}" presName="rootComposite" presStyleCnt="0">
        <dgm:presLayoutVars/>
      </dgm:prSet>
      <dgm:spPr/>
    </dgm:pt>
    <dgm:pt modelId="{57A709B7-E6FA-49DB-B0D4-2C3C63085567}" type="pres">
      <dgm:prSet presAssocID="{E10F0CFB-7EF6-41F3-9D9E-A0685C424356}" presName="ParentAccent" presStyleLbl="alignNode1" presStyleIdx="0" presStyleCnt="7"/>
      <dgm:spPr/>
    </dgm:pt>
    <dgm:pt modelId="{8CB019E6-D059-4951-83B9-9C8E7335255F}" type="pres">
      <dgm:prSet presAssocID="{E10F0CFB-7EF6-41F3-9D9E-A0685C424356}" presName="ParentSmallAccent" presStyleLbl="fgAcc1" presStyleIdx="0" presStyleCnt="7"/>
      <dgm:spPr/>
    </dgm:pt>
    <dgm:pt modelId="{F94ACC7B-AE69-4F29-91D3-617B112D5EFC}" type="pres">
      <dgm:prSet presAssocID="{E10F0CFB-7EF6-41F3-9D9E-A0685C424356}" presName="Parent" presStyleLbl="revTx" presStyleIdx="0" presStyleCnt="7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7940BD3-6D40-4508-8510-0020D5DEE2F5}" type="pres">
      <dgm:prSet presAssocID="{E10F0CFB-7EF6-41F3-9D9E-A0685C424356}" presName="childShape" presStyleCnt="0">
        <dgm:presLayoutVars>
          <dgm:chMax val="0"/>
          <dgm:chPref val="0"/>
        </dgm:presLayoutVars>
      </dgm:prSet>
      <dgm:spPr/>
    </dgm:pt>
    <dgm:pt modelId="{D4C713A8-FFE9-4FCF-890D-AEC36F7F7F8F}" type="pres">
      <dgm:prSet presAssocID="{16528CD3-44D4-43FD-9915-017C3AED8068}" presName="root" presStyleCnt="0">
        <dgm:presLayoutVars>
          <dgm:chMax/>
          <dgm:chPref/>
        </dgm:presLayoutVars>
      </dgm:prSet>
      <dgm:spPr/>
    </dgm:pt>
    <dgm:pt modelId="{0C046E7C-6C80-4319-8433-C089BCEB91E8}" type="pres">
      <dgm:prSet presAssocID="{16528CD3-44D4-43FD-9915-017C3AED8068}" presName="rootComposite" presStyleCnt="0">
        <dgm:presLayoutVars/>
      </dgm:prSet>
      <dgm:spPr/>
    </dgm:pt>
    <dgm:pt modelId="{7826E650-465B-4084-BA2E-966B9D93F085}" type="pres">
      <dgm:prSet presAssocID="{16528CD3-44D4-43FD-9915-017C3AED8068}" presName="ParentAccent" presStyleLbl="alignNode1" presStyleIdx="1" presStyleCnt="7"/>
      <dgm:spPr/>
    </dgm:pt>
    <dgm:pt modelId="{2ACDF504-9315-43D8-872F-74412019AD54}" type="pres">
      <dgm:prSet presAssocID="{16528CD3-44D4-43FD-9915-017C3AED8068}" presName="ParentSmallAccent" presStyleLbl="fgAcc1" presStyleIdx="1" presStyleCnt="7"/>
      <dgm:spPr/>
    </dgm:pt>
    <dgm:pt modelId="{134E95B5-8F30-41B8-A76A-7C65A90F509D}" type="pres">
      <dgm:prSet presAssocID="{16528CD3-44D4-43FD-9915-017C3AED8068}" presName="Parent" presStyleLbl="revTx" presStyleIdx="1" presStyleCnt="7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3AD55B4-CEE3-4191-A855-1C1CB4CDE5C7}" type="pres">
      <dgm:prSet presAssocID="{16528CD3-44D4-43FD-9915-017C3AED8068}" presName="childShape" presStyleCnt="0">
        <dgm:presLayoutVars>
          <dgm:chMax val="0"/>
          <dgm:chPref val="0"/>
        </dgm:presLayoutVars>
      </dgm:prSet>
      <dgm:spPr/>
    </dgm:pt>
    <dgm:pt modelId="{042880E2-0168-44AD-9CAB-60D816ABED6E}" type="pres">
      <dgm:prSet presAssocID="{6E3725F3-F7CE-48D5-9B20-9EA5CB705846}" presName="root" presStyleCnt="0">
        <dgm:presLayoutVars>
          <dgm:chMax/>
          <dgm:chPref/>
        </dgm:presLayoutVars>
      </dgm:prSet>
      <dgm:spPr/>
    </dgm:pt>
    <dgm:pt modelId="{862D3EE9-A7F6-49A9-9045-B4D4C95AE9CE}" type="pres">
      <dgm:prSet presAssocID="{6E3725F3-F7CE-48D5-9B20-9EA5CB705846}" presName="rootComposite" presStyleCnt="0">
        <dgm:presLayoutVars/>
      </dgm:prSet>
      <dgm:spPr/>
    </dgm:pt>
    <dgm:pt modelId="{B3FEE6B0-4392-4138-B0AF-55B25DDD5533}" type="pres">
      <dgm:prSet presAssocID="{6E3725F3-F7CE-48D5-9B20-9EA5CB705846}" presName="ParentAccent" presStyleLbl="alignNode1" presStyleIdx="2" presStyleCnt="7"/>
      <dgm:spPr/>
    </dgm:pt>
    <dgm:pt modelId="{161F163C-9A5E-4608-A1AC-F4AC43139A03}" type="pres">
      <dgm:prSet presAssocID="{6E3725F3-F7CE-48D5-9B20-9EA5CB705846}" presName="ParentSmallAccent" presStyleLbl="fgAcc1" presStyleIdx="2" presStyleCnt="7"/>
      <dgm:spPr/>
    </dgm:pt>
    <dgm:pt modelId="{4377B8E2-B38D-4C91-B221-74695D15CB34}" type="pres">
      <dgm:prSet presAssocID="{6E3725F3-F7CE-48D5-9B20-9EA5CB705846}" presName="Parent" presStyleLbl="revTx" presStyleIdx="2" presStyleCnt="7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0CC1F19-6A3A-4879-8C78-9F03C04561E7}" type="pres">
      <dgm:prSet presAssocID="{6E3725F3-F7CE-48D5-9B20-9EA5CB705846}" presName="childShape" presStyleCnt="0">
        <dgm:presLayoutVars>
          <dgm:chMax val="0"/>
          <dgm:chPref val="0"/>
        </dgm:presLayoutVars>
      </dgm:prSet>
      <dgm:spPr/>
    </dgm:pt>
    <dgm:pt modelId="{6C3EB8C7-0408-40B0-935A-F5B76A83E06E}" type="pres">
      <dgm:prSet presAssocID="{589AC376-4D38-4BF2-A875-2488BF0688F0}" presName="root" presStyleCnt="0">
        <dgm:presLayoutVars>
          <dgm:chMax/>
          <dgm:chPref/>
        </dgm:presLayoutVars>
      </dgm:prSet>
      <dgm:spPr/>
    </dgm:pt>
    <dgm:pt modelId="{A473C182-3AD1-45DE-9045-9EF267A204F2}" type="pres">
      <dgm:prSet presAssocID="{589AC376-4D38-4BF2-A875-2488BF0688F0}" presName="rootComposite" presStyleCnt="0">
        <dgm:presLayoutVars/>
      </dgm:prSet>
      <dgm:spPr/>
    </dgm:pt>
    <dgm:pt modelId="{23F4F5E2-C535-441A-9C97-A058046C8FB3}" type="pres">
      <dgm:prSet presAssocID="{589AC376-4D38-4BF2-A875-2488BF0688F0}" presName="ParentAccent" presStyleLbl="alignNode1" presStyleIdx="3" presStyleCnt="7"/>
      <dgm:spPr/>
    </dgm:pt>
    <dgm:pt modelId="{3A95CC79-2474-4291-8829-9CBC9851DF63}" type="pres">
      <dgm:prSet presAssocID="{589AC376-4D38-4BF2-A875-2488BF0688F0}" presName="ParentSmallAccent" presStyleLbl="fgAcc1" presStyleIdx="3" presStyleCnt="7"/>
      <dgm:spPr/>
    </dgm:pt>
    <dgm:pt modelId="{22C8EF99-603A-4CDC-B32F-A101A33E6E1C}" type="pres">
      <dgm:prSet presAssocID="{589AC376-4D38-4BF2-A875-2488BF0688F0}" presName="Parent" presStyleLbl="revTx" presStyleIdx="3" presStyleCnt="7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875B862-2BAD-4DC4-9FEF-54A7514DB231}" type="pres">
      <dgm:prSet presAssocID="{589AC376-4D38-4BF2-A875-2488BF0688F0}" presName="childShape" presStyleCnt="0">
        <dgm:presLayoutVars>
          <dgm:chMax val="0"/>
          <dgm:chPref val="0"/>
        </dgm:presLayoutVars>
      </dgm:prSet>
      <dgm:spPr/>
    </dgm:pt>
    <dgm:pt modelId="{78F1217E-B010-48B2-8E7A-A8BE85ED3933}" type="pres">
      <dgm:prSet presAssocID="{25E476F2-DE03-46E9-9AC3-CDCD9C7FDC88}" presName="root" presStyleCnt="0">
        <dgm:presLayoutVars>
          <dgm:chMax/>
          <dgm:chPref/>
        </dgm:presLayoutVars>
      </dgm:prSet>
      <dgm:spPr/>
    </dgm:pt>
    <dgm:pt modelId="{7AC59472-2D4F-4E35-9465-39E3D30CF5E8}" type="pres">
      <dgm:prSet presAssocID="{25E476F2-DE03-46E9-9AC3-CDCD9C7FDC88}" presName="rootComposite" presStyleCnt="0">
        <dgm:presLayoutVars/>
      </dgm:prSet>
      <dgm:spPr/>
    </dgm:pt>
    <dgm:pt modelId="{59D37D96-87CC-48E5-A03D-1BC25119747B}" type="pres">
      <dgm:prSet presAssocID="{25E476F2-DE03-46E9-9AC3-CDCD9C7FDC88}" presName="ParentAccent" presStyleLbl="alignNode1" presStyleIdx="4" presStyleCnt="7"/>
      <dgm:spPr/>
    </dgm:pt>
    <dgm:pt modelId="{697604CE-0097-4B52-9E3C-DB6BC5542A8A}" type="pres">
      <dgm:prSet presAssocID="{25E476F2-DE03-46E9-9AC3-CDCD9C7FDC88}" presName="ParentSmallAccent" presStyleLbl="fgAcc1" presStyleIdx="4" presStyleCnt="7"/>
      <dgm:spPr/>
    </dgm:pt>
    <dgm:pt modelId="{B16FB861-C763-4C29-9438-B64524DC8624}" type="pres">
      <dgm:prSet presAssocID="{25E476F2-DE03-46E9-9AC3-CDCD9C7FDC88}" presName="Parent" presStyleLbl="revTx" presStyleIdx="4" presStyleCnt="7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5CE944-6884-4F66-B632-877B769B7B80}" type="pres">
      <dgm:prSet presAssocID="{25E476F2-DE03-46E9-9AC3-CDCD9C7FDC88}" presName="childShape" presStyleCnt="0">
        <dgm:presLayoutVars>
          <dgm:chMax val="0"/>
          <dgm:chPref val="0"/>
        </dgm:presLayoutVars>
      </dgm:prSet>
      <dgm:spPr/>
    </dgm:pt>
    <dgm:pt modelId="{3A0CDEC9-65BC-4489-985E-1ECCC2789A13}" type="pres">
      <dgm:prSet presAssocID="{23BDE80F-CAC6-4860-88EB-A7C111468295}" presName="root" presStyleCnt="0">
        <dgm:presLayoutVars>
          <dgm:chMax/>
          <dgm:chPref/>
        </dgm:presLayoutVars>
      </dgm:prSet>
      <dgm:spPr/>
    </dgm:pt>
    <dgm:pt modelId="{EDA3EA14-F939-4EFA-8FE9-C7906B0C8E76}" type="pres">
      <dgm:prSet presAssocID="{23BDE80F-CAC6-4860-88EB-A7C111468295}" presName="rootComposite" presStyleCnt="0">
        <dgm:presLayoutVars/>
      </dgm:prSet>
      <dgm:spPr/>
    </dgm:pt>
    <dgm:pt modelId="{465962A9-D4F8-4632-9F23-FBBFC8161771}" type="pres">
      <dgm:prSet presAssocID="{23BDE80F-CAC6-4860-88EB-A7C111468295}" presName="ParentAccent" presStyleLbl="alignNode1" presStyleIdx="5" presStyleCnt="7"/>
      <dgm:spPr/>
    </dgm:pt>
    <dgm:pt modelId="{997E0645-708B-48A5-AC46-15E01A7D5A56}" type="pres">
      <dgm:prSet presAssocID="{23BDE80F-CAC6-4860-88EB-A7C111468295}" presName="ParentSmallAccent" presStyleLbl="fgAcc1" presStyleIdx="5" presStyleCnt="7"/>
      <dgm:spPr/>
    </dgm:pt>
    <dgm:pt modelId="{BD0B1744-CB29-4B22-9CD1-5E882CB40488}" type="pres">
      <dgm:prSet presAssocID="{23BDE80F-CAC6-4860-88EB-A7C111468295}" presName="Parent" presStyleLbl="revTx" presStyleIdx="5" presStyleCnt="7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B63BAA-3D1A-44F8-92A3-B02C3D936843}" type="pres">
      <dgm:prSet presAssocID="{23BDE80F-CAC6-4860-88EB-A7C111468295}" presName="childShape" presStyleCnt="0">
        <dgm:presLayoutVars>
          <dgm:chMax val="0"/>
          <dgm:chPref val="0"/>
        </dgm:presLayoutVars>
      </dgm:prSet>
      <dgm:spPr/>
    </dgm:pt>
    <dgm:pt modelId="{9856B480-2BCA-4DB3-809E-E53ACB9A2194}" type="pres">
      <dgm:prSet presAssocID="{72A45CB2-9F5B-441D-A345-F1F93112E02B}" presName="root" presStyleCnt="0">
        <dgm:presLayoutVars>
          <dgm:chMax/>
          <dgm:chPref/>
        </dgm:presLayoutVars>
      </dgm:prSet>
      <dgm:spPr/>
    </dgm:pt>
    <dgm:pt modelId="{EDD6A052-6A60-4145-94FA-1588912FFA1D}" type="pres">
      <dgm:prSet presAssocID="{72A45CB2-9F5B-441D-A345-F1F93112E02B}" presName="rootComposite" presStyleCnt="0">
        <dgm:presLayoutVars/>
      </dgm:prSet>
      <dgm:spPr/>
    </dgm:pt>
    <dgm:pt modelId="{71182726-7748-4BA8-91D0-2D582D3E4A2E}" type="pres">
      <dgm:prSet presAssocID="{72A45CB2-9F5B-441D-A345-F1F93112E02B}" presName="ParentAccent" presStyleLbl="alignNode1" presStyleIdx="6" presStyleCnt="7"/>
      <dgm:spPr/>
    </dgm:pt>
    <dgm:pt modelId="{EC0C5870-BCAE-4CBB-BAA1-E8447C171220}" type="pres">
      <dgm:prSet presAssocID="{72A45CB2-9F5B-441D-A345-F1F93112E02B}" presName="ParentSmallAccent" presStyleLbl="fgAcc1" presStyleIdx="6" presStyleCnt="7"/>
      <dgm:spPr/>
    </dgm:pt>
    <dgm:pt modelId="{8FA77A5A-4F0D-40F6-849A-20C79CD0843B}" type="pres">
      <dgm:prSet presAssocID="{72A45CB2-9F5B-441D-A345-F1F93112E02B}" presName="Parent" presStyleLbl="revTx" presStyleIdx="6" presStyleCnt="7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CEFC376-A170-4F5C-9B30-479182BC5D07}" type="pres">
      <dgm:prSet presAssocID="{72A45CB2-9F5B-441D-A345-F1F93112E02B}" presName="childShape" presStyleCnt="0">
        <dgm:presLayoutVars>
          <dgm:chMax val="0"/>
          <dgm:chPref val="0"/>
        </dgm:presLayoutVars>
      </dgm:prSet>
      <dgm:spPr/>
    </dgm:pt>
  </dgm:ptLst>
  <dgm:cxnLst>
    <dgm:cxn modelId="{1AF98B5A-F2CA-4DF3-91AC-9068427BE885}" type="presOf" srcId="{25E476F2-DE03-46E9-9AC3-CDCD9C7FDC88}" destId="{B16FB861-C763-4C29-9438-B64524DC8624}" srcOrd="0" destOrd="0" presId="urn:microsoft.com/office/officeart/2008/layout/SquareAccentList"/>
    <dgm:cxn modelId="{2D56A7F4-C622-4D4A-90D1-A3BF2C6043A0}" srcId="{222FAC62-EF9D-4B57-B601-0FE33E493449}" destId="{16528CD3-44D4-43FD-9915-017C3AED8068}" srcOrd="1" destOrd="0" parTransId="{D3E76CA1-7CF7-4650-A750-68681CE44B4E}" sibTransId="{FA3307D3-38E8-4B09-9DEB-8D5F4D96987E}"/>
    <dgm:cxn modelId="{D7A72283-6234-4FC2-86EA-375DE0D1EE78}" type="presOf" srcId="{23BDE80F-CAC6-4860-88EB-A7C111468295}" destId="{BD0B1744-CB29-4B22-9CD1-5E882CB40488}" srcOrd="0" destOrd="0" presId="urn:microsoft.com/office/officeart/2008/layout/SquareAccentList"/>
    <dgm:cxn modelId="{F8658F04-098E-42EB-BEF5-C11BF4AF2E0D}" srcId="{222FAC62-EF9D-4B57-B601-0FE33E493449}" destId="{6E3725F3-F7CE-48D5-9B20-9EA5CB705846}" srcOrd="2" destOrd="0" parTransId="{B846A2B5-F96D-42FD-85EA-7159AF86C22C}" sibTransId="{C8677A1D-61D8-4077-9104-3C74415DBD71}"/>
    <dgm:cxn modelId="{7BC78F5C-E6BF-41B8-B488-14B370F34E6E}" srcId="{222FAC62-EF9D-4B57-B601-0FE33E493449}" destId="{25E476F2-DE03-46E9-9AC3-CDCD9C7FDC88}" srcOrd="4" destOrd="0" parTransId="{B620C42A-4964-4DB4-B3DD-3695BB999473}" sibTransId="{699AD596-3BEC-4FE6-BB74-09217877B2A2}"/>
    <dgm:cxn modelId="{3882ECA6-152A-428A-9351-63D4AD560663}" type="presOf" srcId="{6E3725F3-F7CE-48D5-9B20-9EA5CB705846}" destId="{4377B8E2-B38D-4C91-B221-74695D15CB34}" srcOrd="0" destOrd="0" presId="urn:microsoft.com/office/officeart/2008/layout/SquareAccentList"/>
    <dgm:cxn modelId="{EFBD1513-B91B-4BD8-A548-B909A006E4D4}" type="presOf" srcId="{16528CD3-44D4-43FD-9915-017C3AED8068}" destId="{134E95B5-8F30-41B8-A76A-7C65A90F509D}" srcOrd="0" destOrd="0" presId="urn:microsoft.com/office/officeart/2008/layout/SquareAccentList"/>
    <dgm:cxn modelId="{8D913C40-6205-457B-96D9-C90FF3813C3E}" type="presOf" srcId="{E10F0CFB-7EF6-41F3-9D9E-A0685C424356}" destId="{F94ACC7B-AE69-4F29-91D3-617B112D5EFC}" srcOrd="0" destOrd="0" presId="urn:microsoft.com/office/officeart/2008/layout/SquareAccentList"/>
    <dgm:cxn modelId="{7740DB43-D5C2-47A0-805F-E254AB55743F}" type="presOf" srcId="{72A45CB2-9F5B-441D-A345-F1F93112E02B}" destId="{8FA77A5A-4F0D-40F6-849A-20C79CD0843B}" srcOrd="0" destOrd="0" presId="urn:microsoft.com/office/officeart/2008/layout/SquareAccentList"/>
    <dgm:cxn modelId="{085BCEFA-1EC0-4905-BF0A-66883978824B}" srcId="{222FAC62-EF9D-4B57-B601-0FE33E493449}" destId="{72A45CB2-9F5B-441D-A345-F1F93112E02B}" srcOrd="6" destOrd="0" parTransId="{B19A548E-2A7B-4FE6-B741-6C4A29FB17A7}" sibTransId="{9AC21C39-C08F-4671-BD91-E1561A123D1A}"/>
    <dgm:cxn modelId="{CE3DC57C-CDF7-4B0B-86A5-BDF54439D7BC}" type="presOf" srcId="{589AC376-4D38-4BF2-A875-2488BF0688F0}" destId="{22C8EF99-603A-4CDC-B32F-A101A33E6E1C}" srcOrd="0" destOrd="0" presId="urn:microsoft.com/office/officeart/2008/layout/SquareAccentList"/>
    <dgm:cxn modelId="{208A27F8-799F-451E-8D1B-430125C26B31}" srcId="{222FAC62-EF9D-4B57-B601-0FE33E493449}" destId="{589AC376-4D38-4BF2-A875-2488BF0688F0}" srcOrd="3" destOrd="0" parTransId="{5E23AF40-C50A-4239-AA1C-8624F1350311}" sibTransId="{F48824A3-39B8-4734-B4A1-F4F4D4BAEEDB}"/>
    <dgm:cxn modelId="{8F7E64AA-1B41-4D41-A666-53043712A31A}" srcId="{222FAC62-EF9D-4B57-B601-0FE33E493449}" destId="{E10F0CFB-7EF6-41F3-9D9E-A0685C424356}" srcOrd="0" destOrd="0" parTransId="{F7505BFC-DC2A-486D-A00F-8CADB59766FE}" sibTransId="{74A80B89-164C-4526-8438-004B63D3BBC3}"/>
    <dgm:cxn modelId="{1B9089E2-5283-487E-ACF5-006C70C8D3BA}" srcId="{222FAC62-EF9D-4B57-B601-0FE33E493449}" destId="{23BDE80F-CAC6-4860-88EB-A7C111468295}" srcOrd="5" destOrd="0" parTransId="{DDFAAE9C-62EE-4CB8-9DB5-2104B3AB7A02}" sibTransId="{F61C813E-1183-4A0C-A018-74F0E002205B}"/>
    <dgm:cxn modelId="{5C2EE273-2FFF-4F93-B4C1-A161C92705EF}" type="presOf" srcId="{222FAC62-EF9D-4B57-B601-0FE33E493449}" destId="{7401F946-0DBC-478F-945C-E9BC34E2A92D}" srcOrd="0" destOrd="0" presId="urn:microsoft.com/office/officeart/2008/layout/SquareAccentList"/>
    <dgm:cxn modelId="{D23A629C-A5E9-4197-B0C2-6AFA31340AFB}" type="presParOf" srcId="{7401F946-0DBC-478F-945C-E9BC34E2A92D}" destId="{17D005BC-534D-4DA6-8A31-E762C5399E8E}" srcOrd="0" destOrd="0" presId="urn:microsoft.com/office/officeart/2008/layout/SquareAccentList"/>
    <dgm:cxn modelId="{1C4E2DB0-F6C7-4367-9EDB-0B12AD26BF83}" type="presParOf" srcId="{17D005BC-534D-4DA6-8A31-E762C5399E8E}" destId="{6ABCE8D9-BB54-44BA-99FB-42197F620EE0}" srcOrd="0" destOrd="0" presId="urn:microsoft.com/office/officeart/2008/layout/SquareAccentList"/>
    <dgm:cxn modelId="{C1E0B731-40C9-4405-B9A9-264E79BE4AF9}" type="presParOf" srcId="{6ABCE8D9-BB54-44BA-99FB-42197F620EE0}" destId="{57A709B7-E6FA-49DB-B0D4-2C3C63085567}" srcOrd="0" destOrd="0" presId="urn:microsoft.com/office/officeart/2008/layout/SquareAccentList"/>
    <dgm:cxn modelId="{4C5352CB-39BD-4FE2-9113-B70883BD4AC0}" type="presParOf" srcId="{6ABCE8D9-BB54-44BA-99FB-42197F620EE0}" destId="{8CB019E6-D059-4951-83B9-9C8E7335255F}" srcOrd="1" destOrd="0" presId="urn:microsoft.com/office/officeart/2008/layout/SquareAccentList"/>
    <dgm:cxn modelId="{1931B1B8-4BB5-4454-A47E-DBF314972CF4}" type="presParOf" srcId="{6ABCE8D9-BB54-44BA-99FB-42197F620EE0}" destId="{F94ACC7B-AE69-4F29-91D3-617B112D5EFC}" srcOrd="2" destOrd="0" presId="urn:microsoft.com/office/officeart/2008/layout/SquareAccentList"/>
    <dgm:cxn modelId="{5BBDFF67-6E4D-4679-9A27-409D9E6C6BE9}" type="presParOf" srcId="{17D005BC-534D-4DA6-8A31-E762C5399E8E}" destId="{27940BD3-6D40-4508-8510-0020D5DEE2F5}" srcOrd="1" destOrd="0" presId="urn:microsoft.com/office/officeart/2008/layout/SquareAccentList"/>
    <dgm:cxn modelId="{597102F0-02EF-42FB-ACA0-A857D3AE2CD7}" type="presParOf" srcId="{7401F946-0DBC-478F-945C-E9BC34E2A92D}" destId="{D4C713A8-FFE9-4FCF-890D-AEC36F7F7F8F}" srcOrd="1" destOrd="0" presId="urn:microsoft.com/office/officeart/2008/layout/SquareAccentList"/>
    <dgm:cxn modelId="{F61700CB-0A20-4133-9F0C-56084893E833}" type="presParOf" srcId="{D4C713A8-FFE9-4FCF-890D-AEC36F7F7F8F}" destId="{0C046E7C-6C80-4319-8433-C089BCEB91E8}" srcOrd="0" destOrd="0" presId="urn:microsoft.com/office/officeart/2008/layout/SquareAccentList"/>
    <dgm:cxn modelId="{A451B0A1-EC71-4698-929F-A5BED056808F}" type="presParOf" srcId="{0C046E7C-6C80-4319-8433-C089BCEB91E8}" destId="{7826E650-465B-4084-BA2E-966B9D93F085}" srcOrd="0" destOrd="0" presId="urn:microsoft.com/office/officeart/2008/layout/SquareAccentList"/>
    <dgm:cxn modelId="{47229E16-B90B-4F10-9110-BEE3EE504628}" type="presParOf" srcId="{0C046E7C-6C80-4319-8433-C089BCEB91E8}" destId="{2ACDF504-9315-43D8-872F-74412019AD54}" srcOrd="1" destOrd="0" presId="urn:microsoft.com/office/officeart/2008/layout/SquareAccentList"/>
    <dgm:cxn modelId="{D1137306-B34F-4EE8-85D7-D14867DD10D8}" type="presParOf" srcId="{0C046E7C-6C80-4319-8433-C089BCEB91E8}" destId="{134E95B5-8F30-41B8-A76A-7C65A90F509D}" srcOrd="2" destOrd="0" presId="urn:microsoft.com/office/officeart/2008/layout/SquareAccentList"/>
    <dgm:cxn modelId="{E191DD95-69D0-4713-8A7A-1D7FE851EB44}" type="presParOf" srcId="{D4C713A8-FFE9-4FCF-890D-AEC36F7F7F8F}" destId="{13AD55B4-CEE3-4191-A855-1C1CB4CDE5C7}" srcOrd="1" destOrd="0" presId="urn:microsoft.com/office/officeart/2008/layout/SquareAccentList"/>
    <dgm:cxn modelId="{8136A7C2-A3D5-4E5A-8346-20D072722C09}" type="presParOf" srcId="{7401F946-0DBC-478F-945C-E9BC34E2A92D}" destId="{042880E2-0168-44AD-9CAB-60D816ABED6E}" srcOrd="2" destOrd="0" presId="urn:microsoft.com/office/officeart/2008/layout/SquareAccentList"/>
    <dgm:cxn modelId="{A4748B8A-F239-41A5-A52D-D7B2257026D6}" type="presParOf" srcId="{042880E2-0168-44AD-9CAB-60D816ABED6E}" destId="{862D3EE9-A7F6-49A9-9045-B4D4C95AE9CE}" srcOrd="0" destOrd="0" presId="urn:microsoft.com/office/officeart/2008/layout/SquareAccentList"/>
    <dgm:cxn modelId="{9B67F771-8775-4585-AD10-5789464044DC}" type="presParOf" srcId="{862D3EE9-A7F6-49A9-9045-B4D4C95AE9CE}" destId="{B3FEE6B0-4392-4138-B0AF-55B25DDD5533}" srcOrd="0" destOrd="0" presId="urn:microsoft.com/office/officeart/2008/layout/SquareAccentList"/>
    <dgm:cxn modelId="{DC62E3A4-DB47-4572-8359-C45AD5D12022}" type="presParOf" srcId="{862D3EE9-A7F6-49A9-9045-B4D4C95AE9CE}" destId="{161F163C-9A5E-4608-A1AC-F4AC43139A03}" srcOrd="1" destOrd="0" presId="urn:microsoft.com/office/officeart/2008/layout/SquareAccentList"/>
    <dgm:cxn modelId="{C6DBBD5A-57CD-4CD2-85DD-5656B2E146DE}" type="presParOf" srcId="{862D3EE9-A7F6-49A9-9045-B4D4C95AE9CE}" destId="{4377B8E2-B38D-4C91-B221-74695D15CB34}" srcOrd="2" destOrd="0" presId="urn:microsoft.com/office/officeart/2008/layout/SquareAccentList"/>
    <dgm:cxn modelId="{4D4D3385-1F27-4123-BA6D-845023E5FE3E}" type="presParOf" srcId="{042880E2-0168-44AD-9CAB-60D816ABED6E}" destId="{30CC1F19-6A3A-4879-8C78-9F03C04561E7}" srcOrd="1" destOrd="0" presId="urn:microsoft.com/office/officeart/2008/layout/SquareAccentList"/>
    <dgm:cxn modelId="{4EBA73D9-59E0-457D-81F9-C99A2153FE30}" type="presParOf" srcId="{7401F946-0DBC-478F-945C-E9BC34E2A92D}" destId="{6C3EB8C7-0408-40B0-935A-F5B76A83E06E}" srcOrd="3" destOrd="0" presId="urn:microsoft.com/office/officeart/2008/layout/SquareAccentList"/>
    <dgm:cxn modelId="{628F5A98-FC8C-4014-9682-A21A029D8F8D}" type="presParOf" srcId="{6C3EB8C7-0408-40B0-935A-F5B76A83E06E}" destId="{A473C182-3AD1-45DE-9045-9EF267A204F2}" srcOrd="0" destOrd="0" presId="urn:microsoft.com/office/officeart/2008/layout/SquareAccentList"/>
    <dgm:cxn modelId="{9619AA03-49BF-41F8-8DF8-E988E4DF79DD}" type="presParOf" srcId="{A473C182-3AD1-45DE-9045-9EF267A204F2}" destId="{23F4F5E2-C535-441A-9C97-A058046C8FB3}" srcOrd="0" destOrd="0" presId="urn:microsoft.com/office/officeart/2008/layout/SquareAccentList"/>
    <dgm:cxn modelId="{68B133B7-7B23-4BCB-B727-7AA2EC264417}" type="presParOf" srcId="{A473C182-3AD1-45DE-9045-9EF267A204F2}" destId="{3A95CC79-2474-4291-8829-9CBC9851DF63}" srcOrd="1" destOrd="0" presId="urn:microsoft.com/office/officeart/2008/layout/SquareAccentList"/>
    <dgm:cxn modelId="{207345C1-6444-456E-B3CA-5E3A560F9ED8}" type="presParOf" srcId="{A473C182-3AD1-45DE-9045-9EF267A204F2}" destId="{22C8EF99-603A-4CDC-B32F-A101A33E6E1C}" srcOrd="2" destOrd="0" presId="urn:microsoft.com/office/officeart/2008/layout/SquareAccentList"/>
    <dgm:cxn modelId="{F6F0A727-EF0B-4087-8837-DAE44476CACF}" type="presParOf" srcId="{6C3EB8C7-0408-40B0-935A-F5B76A83E06E}" destId="{D875B862-2BAD-4DC4-9FEF-54A7514DB231}" srcOrd="1" destOrd="0" presId="urn:microsoft.com/office/officeart/2008/layout/SquareAccentList"/>
    <dgm:cxn modelId="{3DACECCE-2A1A-461B-8177-895F896E756E}" type="presParOf" srcId="{7401F946-0DBC-478F-945C-E9BC34E2A92D}" destId="{78F1217E-B010-48B2-8E7A-A8BE85ED3933}" srcOrd="4" destOrd="0" presId="urn:microsoft.com/office/officeart/2008/layout/SquareAccentList"/>
    <dgm:cxn modelId="{5367B451-E734-449C-A2E2-26497D6181B9}" type="presParOf" srcId="{78F1217E-B010-48B2-8E7A-A8BE85ED3933}" destId="{7AC59472-2D4F-4E35-9465-39E3D30CF5E8}" srcOrd="0" destOrd="0" presId="urn:microsoft.com/office/officeart/2008/layout/SquareAccentList"/>
    <dgm:cxn modelId="{1108E4F8-DEC9-4B9C-B37E-041C731CCE41}" type="presParOf" srcId="{7AC59472-2D4F-4E35-9465-39E3D30CF5E8}" destId="{59D37D96-87CC-48E5-A03D-1BC25119747B}" srcOrd="0" destOrd="0" presId="urn:microsoft.com/office/officeart/2008/layout/SquareAccentList"/>
    <dgm:cxn modelId="{AE3DAC83-CA1B-4E7E-8885-D6C0C0FE6A99}" type="presParOf" srcId="{7AC59472-2D4F-4E35-9465-39E3D30CF5E8}" destId="{697604CE-0097-4B52-9E3C-DB6BC5542A8A}" srcOrd="1" destOrd="0" presId="urn:microsoft.com/office/officeart/2008/layout/SquareAccentList"/>
    <dgm:cxn modelId="{B05707ED-0B69-4A58-8457-E9170A2B117C}" type="presParOf" srcId="{7AC59472-2D4F-4E35-9465-39E3D30CF5E8}" destId="{B16FB861-C763-4C29-9438-B64524DC8624}" srcOrd="2" destOrd="0" presId="urn:microsoft.com/office/officeart/2008/layout/SquareAccentList"/>
    <dgm:cxn modelId="{16CF5768-B2FF-4857-82D0-2F722079FCED}" type="presParOf" srcId="{78F1217E-B010-48B2-8E7A-A8BE85ED3933}" destId="{FC5CE944-6884-4F66-B632-877B769B7B80}" srcOrd="1" destOrd="0" presId="urn:microsoft.com/office/officeart/2008/layout/SquareAccentList"/>
    <dgm:cxn modelId="{8300EA88-2696-4284-AD1B-1E536B57CE82}" type="presParOf" srcId="{7401F946-0DBC-478F-945C-E9BC34E2A92D}" destId="{3A0CDEC9-65BC-4489-985E-1ECCC2789A13}" srcOrd="5" destOrd="0" presId="urn:microsoft.com/office/officeart/2008/layout/SquareAccentList"/>
    <dgm:cxn modelId="{EC1BA6AA-EFF2-4F8E-B445-552DBAE5BE85}" type="presParOf" srcId="{3A0CDEC9-65BC-4489-985E-1ECCC2789A13}" destId="{EDA3EA14-F939-4EFA-8FE9-C7906B0C8E76}" srcOrd="0" destOrd="0" presId="urn:microsoft.com/office/officeart/2008/layout/SquareAccentList"/>
    <dgm:cxn modelId="{0C3985E8-6D33-4C9A-A00A-52E259289D0C}" type="presParOf" srcId="{EDA3EA14-F939-4EFA-8FE9-C7906B0C8E76}" destId="{465962A9-D4F8-4632-9F23-FBBFC8161771}" srcOrd="0" destOrd="0" presId="urn:microsoft.com/office/officeart/2008/layout/SquareAccentList"/>
    <dgm:cxn modelId="{091C3BBB-FECE-41C6-893C-71AA5B8F4FFC}" type="presParOf" srcId="{EDA3EA14-F939-4EFA-8FE9-C7906B0C8E76}" destId="{997E0645-708B-48A5-AC46-15E01A7D5A56}" srcOrd="1" destOrd="0" presId="urn:microsoft.com/office/officeart/2008/layout/SquareAccentList"/>
    <dgm:cxn modelId="{6BD9F30C-F11D-4671-8DEB-538EADEC4B2B}" type="presParOf" srcId="{EDA3EA14-F939-4EFA-8FE9-C7906B0C8E76}" destId="{BD0B1744-CB29-4B22-9CD1-5E882CB40488}" srcOrd="2" destOrd="0" presId="urn:microsoft.com/office/officeart/2008/layout/SquareAccentList"/>
    <dgm:cxn modelId="{C32043E8-515D-423B-B86A-C3EC959BBFFF}" type="presParOf" srcId="{3A0CDEC9-65BC-4489-985E-1ECCC2789A13}" destId="{99B63BAA-3D1A-44F8-92A3-B02C3D936843}" srcOrd="1" destOrd="0" presId="urn:microsoft.com/office/officeart/2008/layout/SquareAccentList"/>
    <dgm:cxn modelId="{01225800-9967-4118-BA0F-6ACCBB69D989}" type="presParOf" srcId="{7401F946-0DBC-478F-945C-E9BC34E2A92D}" destId="{9856B480-2BCA-4DB3-809E-E53ACB9A2194}" srcOrd="6" destOrd="0" presId="urn:microsoft.com/office/officeart/2008/layout/SquareAccentList"/>
    <dgm:cxn modelId="{BC6FA7D7-7EAE-401B-8CD9-FBDEBD6F4517}" type="presParOf" srcId="{9856B480-2BCA-4DB3-809E-E53ACB9A2194}" destId="{EDD6A052-6A60-4145-94FA-1588912FFA1D}" srcOrd="0" destOrd="0" presId="urn:microsoft.com/office/officeart/2008/layout/SquareAccentList"/>
    <dgm:cxn modelId="{E5DFC69B-4B66-4CAB-BD08-C40D280482F5}" type="presParOf" srcId="{EDD6A052-6A60-4145-94FA-1588912FFA1D}" destId="{71182726-7748-4BA8-91D0-2D582D3E4A2E}" srcOrd="0" destOrd="0" presId="urn:microsoft.com/office/officeart/2008/layout/SquareAccentList"/>
    <dgm:cxn modelId="{980B4788-2A55-48B8-A86C-FF5209217884}" type="presParOf" srcId="{EDD6A052-6A60-4145-94FA-1588912FFA1D}" destId="{EC0C5870-BCAE-4CBB-BAA1-E8447C171220}" srcOrd="1" destOrd="0" presId="urn:microsoft.com/office/officeart/2008/layout/SquareAccentList"/>
    <dgm:cxn modelId="{74B26471-0412-4121-858B-F82AF40BD4E9}" type="presParOf" srcId="{EDD6A052-6A60-4145-94FA-1588912FFA1D}" destId="{8FA77A5A-4F0D-40F6-849A-20C79CD0843B}" srcOrd="2" destOrd="0" presId="urn:microsoft.com/office/officeart/2008/layout/SquareAccentList"/>
    <dgm:cxn modelId="{73A40726-0EA8-47E5-ADB5-08265F34FC17}" type="presParOf" srcId="{9856B480-2BCA-4DB3-809E-E53ACB9A2194}" destId="{ECEFC376-A170-4F5C-9B30-479182BC5D07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2B86DA-7B0A-4534-B9CA-3454FD4E6DA5}">
      <dsp:nvSpPr>
        <dsp:cNvPr id="0" name=""/>
        <dsp:cNvSpPr/>
      </dsp:nvSpPr>
      <dsp:spPr>
        <a:xfrm rot="2049715">
          <a:off x="1949460" y="3482175"/>
          <a:ext cx="729940" cy="65214"/>
        </a:xfrm>
        <a:custGeom>
          <a:avLst/>
          <a:gdLst/>
          <a:ahLst/>
          <a:cxnLst/>
          <a:rect l="0" t="0" r="0" b="0"/>
          <a:pathLst>
            <a:path>
              <a:moveTo>
                <a:pt x="0" y="32607"/>
              </a:moveTo>
              <a:lnTo>
                <a:pt x="729940" y="3260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909CC0-11C5-4AE6-8B88-A268E803A243}">
      <dsp:nvSpPr>
        <dsp:cNvPr id="0" name=""/>
        <dsp:cNvSpPr/>
      </dsp:nvSpPr>
      <dsp:spPr>
        <a:xfrm rot="21584232">
          <a:off x="2012430" y="2669413"/>
          <a:ext cx="840112" cy="65214"/>
        </a:xfrm>
        <a:custGeom>
          <a:avLst/>
          <a:gdLst/>
          <a:ahLst/>
          <a:cxnLst/>
          <a:rect l="0" t="0" r="0" b="0"/>
          <a:pathLst>
            <a:path>
              <a:moveTo>
                <a:pt x="0" y="32607"/>
              </a:moveTo>
              <a:lnTo>
                <a:pt x="840112" y="3260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208D40-DE99-4446-B5A5-8D1464A355CC}">
      <dsp:nvSpPr>
        <dsp:cNvPr id="0" name=""/>
        <dsp:cNvSpPr/>
      </dsp:nvSpPr>
      <dsp:spPr>
        <a:xfrm rot="19462545">
          <a:off x="1925277" y="1768667"/>
          <a:ext cx="931446" cy="65214"/>
        </a:xfrm>
        <a:custGeom>
          <a:avLst/>
          <a:gdLst/>
          <a:ahLst/>
          <a:cxnLst/>
          <a:rect l="0" t="0" r="0" b="0"/>
          <a:pathLst>
            <a:path>
              <a:moveTo>
                <a:pt x="0" y="32607"/>
              </a:moveTo>
              <a:lnTo>
                <a:pt x="931446" y="3260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F3C054-EE4E-4583-9ABB-DE790894C28F}">
      <dsp:nvSpPr>
        <dsp:cNvPr id="0" name=""/>
        <dsp:cNvSpPr/>
      </dsp:nvSpPr>
      <dsp:spPr>
        <a:xfrm>
          <a:off x="100110" y="1680767"/>
          <a:ext cx="2050998" cy="2054495"/>
        </a:xfrm>
        <a:prstGeom prst="ellipse">
          <a:avLst/>
        </a:prstGeom>
        <a:blipFill>
          <a:blip xmlns:r="http://schemas.openxmlformats.org/officeDocument/2006/relationships" r:embed="rId1">
            <a:extLst/>
          </a:blip>
          <a:srcRect/>
          <a:stretch>
            <a:fillRect l="-50000" r="-5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2692CD-5C78-47B9-818F-A9E625C6D493}">
      <dsp:nvSpPr>
        <dsp:cNvPr id="0" name=""/>
        <dsp:cNvSpPr/>
      </dsp:nvSpPr>
      <dsp:spPr>
        <a:xfrm>
          <a:off x="2634994" y="183862"/>
          <a:ext cx="1608261" cy="17327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b="1" kern="12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rPr>
            <a:t>Courses</a:t>
          </a:r>
          <a:endParaRPr lang="zh-CN" altLang="en-US" sz="1800" kern="1200" dirty="0"/>
        </a:p>
      </dsp:txBody>
      <dsp:txXfrm>
        <a:off x="2870518" y="437612"/>
        <a:ext cx="1137213" cy="1225215"/>
      </dsp:txXfrm>
    </dsp:sp>
    <dsp:sp modelId="{4323732E-540A-4035-8D47-632099D772B7}">
      <dsp:nvSpPr>
        <dsp:cNvPr id="0" name=""/>
        <dsp:cNvSpPr/>
      </dsp:nvSpPr>
      <dsp:spPr>
        <a:xfrm>
          <a:off x="4147813" y="183862"/>
          <a:ext cx="2412392" cy="1732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b="1" kern="12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rPr>
            <a:t>Integrating resources, to form new courses and curriculum</a:t>
          </a:r>
          <a:endParaRPr lang="zh-CN" altLang="en-US" sz="1400" b="1" kern="1200" dirty="0">
            <a:solidFill>
              <a:srgbClr val="002060"/>
            </a:solidFill>
            <a:latin typeface="微软雅黑" pitchFamily="34" charset="-122"/>
            <a:ea typeface="微软雅黑" pitchFamily="34" charset="-122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b="1" kern="12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rPr>
            <a:t>Self-driven courses</a:t>
          </a:r>
          <a:endParaRPr lang="zh-CN" altLang="en-US" sz="1400" b="1" kern="1200" dirty="0">
            <a:solidFill>
              <a:srgbClr val="002060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4147813" y="183862"/>
        <a:ext cx="2412392" cy="1732715"/>
      </dsp:txXfrm>
    </dsp:sp>
    <dsp:sp modelId="{78919E70-232D-4C0B-9D92-1D378F6374EA}">
      <dsp:nvSpPr>
        <dsp:cNvPr id="0" name=""/>
        <dsp:cNvSpPr/>
      </dsp:nvSpPr>
      <dsp:spPr>
        <a:xfrm>
          <a:off x="2852530" y="1866803"/>
          <a:ext cx="1590812" cy="16592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b="1" kern="12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rPr>
            <a:t>Activities</a:t>
          </a:r>
          <a:endParaRPr lang="en-US" altLang="zh-CN" sz="1800" kern="1200" dirty="0">
            <a:solidFill>
              <a:srgbClr val="002060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3085499" y="2109800"/>
        <a:ext cx="1124874" cy="1173291"/>
      </dsp:txXfrm>
    </dsp:sp>
    <dsp:sp modelId="{6E2D19A5-0B70-40A1-AE6B-5476F219E8E4}">
      <dsp:nvSpPr>
        <dsp:cNvPr id="0" name=""/>
        <dsp:cNvSpPr/>
      </dsp:nvSpPr>
      <dsp:spPr>
        <a:xfrm>
          <a:off x="4507194" y="1866803"/>
          <a:ext cx="2386218" cy="1659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b="1" kern="12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rPr>
            <a:t>International exchange of ideas and people</a:t>
          </a:r>
          <a:endParaRPr lang="en-US" altLang="zh-CN" sz="1400" b="1" kern="1200" dirty="0">
            <a:solidFill>
              <a:srgbClr val="002060"/>
            </a:solidFill>
            <a:latin typeface="微软雅黑" pitchFamily="34" charset="-122"/>
            <a:ea typeface="微软雅黑" pitchFamily="34" charset="-122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b="1" kern="12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rPr>
            <a:t>On-campus maker activities and maker culture</a:t>
          </a:r>
          <a:endParaRPr lang="en-US" altLang="zh-CN" sz="1400" b="1" kern="1200" dirty="0">
            <a:solidFill>
              <a:srgbClr val="002060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4507194" y="1866803"/>
        <a:ext cx="2386218" cy="1659285"/>
      </dsp:txXfrm>
    </dsp:sp>
    <dsp:sp modelId="{158A61C3-7187-445D-A12B-108CEC7199F3}">
      <dsp:nvSpPr>
        <dsp:cNvPr id="0" name=""/>
        <dsp:cNvSpPr/>
      </dsp:nvSpPr>
      <dsp:spPr>
        <a:xfrm>
          <a:off x="2408105" y="3443659"/>
          <a:ext cx="1831806" cy="15125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b="1" kern="12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rPr>
            <a:t>Projects</a:t>
          </a:r>
          <a:endParaRPr lang="en-US" altLang="zh-CN" sz="1800" b="1" kern="1200" dirty="0">
            <a:solidFill>
              <a:srgbClr val="002060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2676367" y="3665160"/>
        <a:ext cx="1295282" cy="1069501"/>
      </dsp:txXfrm>
    </dsp:sp>
    <dsp:sp modelId="{5BC6F4B5-6DFF-433D-871E-DA18DC08C23B}">
      <dsp:nvSpPr>
        <dsp:cNvPr id="0" name=""/>
        <dsp:cNvSpPr/>
      </dsp:nvSpPr>
      <dsp:spPr>
        <a:xfrm>
          <a:off x="4002520" y="3443659"/>
          <a:ext cx="2747709" cy="1512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b="1" kern="12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rPr>
            <a:t>Trans-disciplinary projects with global vision</a:t>
          </a:r>
          <a:endParaRPr lang="zh-CN" altLang="en-US" sz="1400" b="1" kern="1200" dirty="0">
            <a:solidFill>
              <a:srgbClr val="002060"/>
            </a:solidFill>
            <a:latin typeface="微软雅黑" pitchFamily="34" charset="-122"/>
            <a:ea typeface="微软雅黑" pitchFamily="34" charset="-122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b="1" kern="12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rPr>
            <a:t>Critical social challenges, such as energy, environment, medical care, urbanization…</a:t>
          </a:r>
          <a:endParaRPr lang="zh-CN" altLang="en-US" sz="1400" b="1" kern="1200" dirty="0">
            <a:solidFill>
              <a:srgbClr val="002060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4002520" y="3443659"/>
        <a:ext cx="2747709" cy="15125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A709B7-E6FA-49DB-B0D4-2C3C63085567}">
      <dsp:nvSpPr>
        <dsp:cNvPr id="0" name=""/>
        <dsp:cNvSpPr/>
      </dsp:nvSpPr>
      <dsp:spPr>
        <a:xfrm>
          <a:off x="1923" y="209698"/>
          <a:ext cx="992215" cy="11673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B019E6-D059-4951-83B9-9C8E7335255F}">
      <dsp:nvSpPr>
        <dsp:cNvPr id="0" name=""/>
        <dsp:cNvSpPr/>
      </dsp:nvSpPr>
      <dsp:spPr>
        <a:xfrm>
          <a:off x="1923" y="253537"/>
          <a:ext cx="72891" cy="7289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4ACC7B-AE69-4F29-91D3-617B112D5EFC}">
      <dsp:nvSpPr>
        <dsp:cNvPr id="0" name=""/>
        <dsp:cNvSpPr/>
      </dsp:nvSpPr>
      <dsp:spPr>
        <a:xfrm>
          <a:off x="1923" y="0"/>
          <a:ext cx="992215" cy="2096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Material</a:t>
          </a:r>
          <a:endParaRPr lang="zh-CN" altLang="en-US" sz="1200" b="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923" y="0"/>
        <a:ext cx="992215" cy="209698"/>
      </dsp:txXfrm>
    </dsp:sp>
    <dsp:sp modelId="{7826E650-465B-4084-BA2E-966B9D93F085}">
      <dsp:nvSpPr>
        <dsp:cNvPr id="0" name=""/>
        <dsp:cNvSpPr/>
      </dsp:nvSpPr>
      <dsp:spPr>
        <a:xfrm>
          <a:off x="1043749" y="209698"/>
          <a:ext cx="992215" cy="11673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CDF504-9315-43D8-872F-74412019AD54}">
      <dsp:nvSpPr>
        <dsp:cNvPr id="0" name=""/>
        <dsp:cNvSpPr/>
      </dsp:nvSpPr>
      <dsp:spPr>
        <a:xfrm>
          <a:off x="1043749" y="253537"/>
          <a:ext cx="72891" cy="7289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4E95B5-8F30-41B8-A76A-7C65A90F509D}">
      <dsp:nvSpPr>
        <dsp:cNvPr id="0" name=""/>
        <dsp:cNvSpPr/>
      </dsp:nvSpPr>
      <dsp:spPr>
        <a:xfrm>
          <a:off x="1043749" y="0"/>
          <a:ext cx="992215" cy="2096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Precision Equipment</a:t>
          </a:r>
          <a:endParaRPr lang="zh-CN" altLang="en-US" sz="1200" b="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43749" y="0"/>
        <a:ext cx="992215" cy="209698"/>
      </dsp:txXfrm>
    </dsp:sp>
    <dsp:sp modelId="{B3FEE6B0-4392-4138-B0AF-55B25DDD5533}">
      <dsp:nvSpPr>
        <dsp:cNvPr id="0" name=""/>
        <dsp:cNvSpPr/>
      </dsp:nvSpPr>
      <dsp:spPr>
        <a:xfrm>
          <a:off x="2085576" y="209698"/>
          <a:ext cx="992215" cy="11673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1F163C-9A5E-4608-A1AC-F4AC43139A03}">
      <dsp:nvSpPr>
        <dsp:cNvPr id="0" name=""/>
        <dsp:cNvSpPr/>
      </dsp:nvSpPr>
      <dsp:spPr>
        <a:xfrm>
          <a:off x="2085576" y="253537"/>
          <a:ext cx="72891" cy="7289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77B8E2-B38D-4C91-B221-74695D15CB34}">
      <dsp:nvSpPr>
        <dsp:cNvPr id="0" name=""/>
        <dsp:cNvSpPr/>
      </dsp:nvSpPr>
      <dsp:spPr>
        <a:xfrm>
          <a:off x="2085576" y="0"/>
          <a:ext cx="992215" cy="2096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Mechanical Engineering</a:t>
          </a:r>
          <a:endParaRPr lang="zh-CN" altLang="en-US" sz="1200" b="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085576" y="0"/>
        <a:ext cx="992215" cy="209698"/>
      </dsp:txXfrm>
    </dsp:sp>
    <dsp:sp modelId="{23F4F5E2-C535-441A-9C97-A058046C8FB3}">
      <dsp:nvSpPr>
        <dsp:cNvPr id="0" name=""/>
        <dsp:cNvSpPr/>
      </dsp:nvSpPr>
      <dsp:spPr>
        <a:xfrm>
          <a:off x="3127402" y="209698"/>
          <a:ext cx="992215" cy="11673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95CC79-2474-4291-8829-9CBC9851DF63}">
      <dsp:nvSpPr>
        <dsp:cNvPr id="0" name=""/>
        <dsp:cNvSpPr/>
      </dsp:nvSpPr>
      <dsp:spPr>
        <a:xfrm>
          <a:off x="3127402" y="253537"/>
          <a:ext cx="72891" cy="7289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C8EF99-603A-4CDC-B32F-A101A33E6E1C}">
      <dsp:nvSpPr>
        <dsp:cNvPr id="0" name=""/>
        <dsp:cNvSpPr/>
      </dsp:nvSpPr>
      <dsp:spPr>
        <a:xfrm>
          <a:off x="3127402" y="0"/>
          <a:ext cx="992215" cy="2096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Electronics Engineering</a:t>
          </a:r>
          <a:endParaRPr lang="zh-CN" altLang="en-US" sz="1200" b="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127402" y="0"/>
        <a:ext cx="992215" cy="209698"/>
      </dsp:txXfrm>
    </dsp:sp>
    <dsp:sp modelId="{59D37D96-87CC-48E5-A03D-1BC25119747B}">
      <dsp:nvSpPr>
        <dsp:cNvPr id="0" name=""/>
        <dsp:cNvSpPr/>
      </dsp:nvSpPr>
      <dsp:spPr>
        <a:xfrm>
          <a:off x="4169229" y="209698"/>
          <a:ext cx="992215" cy="11673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7604CE-0097-4B52-9E3C-DB6BC5542A8A}">
      <dsp:nvSpPr>
        <dsp:cNvPr id="0" name=""/>
        <dsp:cNvSpPr/>
      </dsp:nvSpPr>
      <dsp:spPr>
        <a:xfrm>
          <a:off x="4169229" y="253537"/>
          <a:ext cx="72891" cy="7289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6FB861-C763-4C29-9438-B64524DC8624}">
      <dsp:nvSpPr>
        <dsp:cNvPr id="0" name=""/>
        <dsp:cNvSpPr/>
      </dsp:nvSpPr>
      <dsp:spPr>
        <a:xfrm>
          <a:off x="4169229" y="0"/>
          <a:ext cx="992215" cy="2096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Art school</a:t>
          </a:r>
          <a:endParaRPr lang="zh-CN" altLang="en-US" sz="1200" b="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169229" y="0"/>
        <a:ext cx="992215" cy="209698"/>
      </dsp:txXfrm>
    </dsp:sp>
    <dsp:sp modelId="{465962A9-D4F8-4632-9F23-FBBFC8161771}">
      <dsp:nvSpPr>
        <dsp:cNvPr id="0" name=""/>
        <dsp:cNvSpPr/>
      </dsp:nvSpPr>
      <dsp:spPr>
        <a:xfrm>
          <a:off x="5211055" y="209698"/>
          <a:ext cx="992215" cy="11673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7E0645-708B-48A5-AC46-15E01A7D5A56}">
      <dsp:nvSpPr>
        <dsp:cNvPr id="0" name=""/>
        <dsp:cNvSpPr/>
      </dsp:nvSpPr>
      <dsp:spPr>
        <a:xfrm>
          <a:off x="5211055" y="253537"/>
          <a:ext cx="72891" cy="7289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0B1744-CB29-4B22-9CD1-5E882CB40488}">
      <dsp:nvSpPr>
        <dsp:cNvPr id="0" name=""/>
        <dsp:cNvSpPr/>
      </dsp:nvSpPr>
      <dsp:spPr>
        <a:xfrm>
          <a:off x="5211055" y="0"/>
          <a:ext cx="992215" cy="2096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Environment Engineering</a:t>
          </a:r>
          <a:endParaRPr lang="zh-CN" altLang="en-US" sz="1200" b="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211055" y="0"/>
        <a:ext cx="992215" cy="209698"/>
      </dsp:txXfrm>
    </dsp:sp>
    <dsp:sp modelId="{71182726-7748-4BA8-91D0-2D582D3E4A2E}">
      <dsp:nvSpPr>
        <dsp:cNvPr id="0" name=""/>
        <dsp:cNvSpPr/>
      </dsp:nvSpPr>
      <dsp:spPr>
        <a:xfrm>
          <a:off x="6252882" y="209698"/>
          <a:ext cx="992215" cy="11673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0C5870-BCAE-4CBB-BAA1-E8447C171220}">
      <dsp:nvSpPr>
        <dsp:cNvPr id="0" name=""/>
        <dsp:cNvSpPr/>
      </dsp:nvSpPr>
      <dsp:spPr>
        <a:xfrm>
          <a:off x="6252882" y="253537"/>
          <a:ext cx="72891" cy="7289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77A5A-4F0D-40F6-849A-20C79CD0843B}">
      <dsp:nvSpPr>
        <dsp:cNvPr id="0" name=""/>
        <dsp:cNvSpPr/>
      </dsp:nvSpPr>
      <dsp:spPr>
        <a:xfrm>
          <a:off x="6252882" y="0"/>
          <a:ext cx="992215" cy="2096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……</a:t>
          </a:r>
          <a:endParaRPr lang="zh-CN" altLang="en-US" sz="1200" b="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252882" y="0"/>
        <a:ext cx="992215" cy="2096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7403B7B5-B63B-445A-B284-70EF323DF2A6}" type="datetimeFigureOut">
              <a:rPr lang="en-US"/>
              <a:pPr>
                <a:defRPr/>
              </a:pPr>
              <a:t>11/26/2014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EF8CF733-EDA4-4B04-B14C-74C103F7EB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7531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8CF733-EDA4-4B04-B14C-74C103F7EBA2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269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57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1" lang="zh-CN" altLang="en-US" smtClean="0"/>
          </a:p>
        </p:txBody>
      </p:sp>
      <p:sp>
        <p:nvSpPr>
          <p:cNvPr id="115715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ECBFC60-B5C8-4905-B3D6-D55229FBED97}" type="slidenum">
              <a:rPr kumimoji="1" lang="zh-CN" altLang="en-US" sz="1200">
                <a:solidFill>
                  <a:srgbClr val="000000"/>
                </a:solidFill>
              </a:rPr>
              <a:pPr algn="r"/>
              <a:t>7</a:t>
            </a:fld>
            <a:endParaRPr kumimoji="1" lang="en-US" altLang="zh-CN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502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98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1" lang="zh-CN" altLang="en-US" smtClean="0">
              <a:latin typeface="Arial" charset="0"/>
            </a:endParaRPr>
          </a:p>
        </p:txBody>
      </p:sp>
      <p:sp>
        <p:nvSpPr>
          <p:cNvPr id="118787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34B1C99-3B45-45CD-B475-34DBF5B4A96D}" type="slidenum">
              <a:rPr kumimoji="1" lang="zh-CN" altLang="en-US">
                <a:solidFill>
                  <a:srgbClr val="000000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kumimoji="1" lang="zh-CN" alt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74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00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kumimoji="1" lang="zh-CN" altLang="en-US" smtClean="0"/>
          </a:p>
        </p:txBody>
      </p:sp>
      <p:sp>
        <p:nvSpPr>
          <p:cNvPr id="129027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9D09505-8309-4DC9-A301-A79455DC602A}" type="slidenum">
              <a:rPr kumimoji="1" lang="zh-CN" altLang="en-US" smtClean="0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kumimoji="1" lang="en-US" altLang="zh-CN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216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57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2643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099EC75-B8D4-4392-87AF-2F2B3ACF49C7}" type="slidenum">
              <a:rPr lang="en-US" altLang="zh-CN">
                <a:ea typeface="黑体" pitchFamily="49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altLang="zh-CN"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1255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800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支撑考核，培养诚信</a:t>
            </a:r>
            <a:endParaRPr lang="en-US" altLang="zh-CN" smtClean="0"/>
          </a:p>
          <a:p>
            <a:pPr eaLnBrk="1" hangingPunct="1">
              <a:spcBef>
                <a:spcPct val="0"/>
              </a:spcBef>
            </a:pPr>
            <a:endParaRPr lang="en-US" altLang="zh-CN" smtClean="0"/>
          </a:p>
          <a:p>
            <a:pPr eaLnBrk="1" hangingPunct="1">
              <a:spcBef>
                <a:spcPct val="0"/>
              </a:spcBef>
            </a:pPr>
            <a:r>
              <a:rPr lang="zh-CN" altLang="en-US" smtClean="0"/>
              <a:t>形成跨界创新的众筹模式</a:t>
            </a:r>
            <a:endParaRPr lang="en-US" altLang="zh-CN" smtClean="0"/>
          </a:p>
          <a:p>
            <a:pPr eaLnBrk="1" hangingPunct="1">
              <a:spcBef>
                <a:spcPct val="0"/>
              </a:spcBef>
            </a:pPr>
            <a:endParaRPr lang="en-US" altLang="zh-CN" smtClean="0"/>
          </a:p>
          <a:p>
            <a:pPr eaLnBrk="1" hangingPunct="1">
              <a:spcBef>
                <a:spcPct val="0"/>
              </a:spcBef>
            </a:pPr>
            <a:r>
              <a:rPr lang="zh-CN" altLang="en-US" smtClean="0"/>
              <a:t>各个地区，各个产业，各个年龄阶段</a:t>
            </a:r>
            <a:endParaRPr lang="en-US" altLang="zh-CN" smtClean="0"/>
          </a:p>
          <a:p>
            <a:pPr eaLnBrk="1" hangingPunct="1">
              <a:spcBef>
                <a:spcPct val="0"/>
              </a:spcBef>
            </a:pPr>
            <a:endParaRPr lang="en-US" altLang="zh-CN" smtClean="0"/>
          </a:p>
          <a:p>
            <a:pPr eaLnBrk="1" hangingPunct="1">
              <a:spcBef>
                <a:spcPct val="0"/>
              </a:spcBef>
            </a:pPr>
            <a:r>
              <a:rPr lang="zh-CN" altLang="en-US" smtClean="0"/>
              <a:t>清华不在是一个</a:t>
            </a:r>
            <a:r>
              <a:rPr lang="en-US" altLang="zh-CN" smtClean="0"/>
              <a:t>356</a:t>
            </a:r>
            <a:r>
              <a:rPr lang="zh-CN" altLang="en-US" smtClean="0"/>
              <a:t>公顷土地所框定的物理层面的大学，</a:t>
            </a:r>
            <a:endParaRPr lang="en-US" altLang="zh-CN" smtClean="0"/>
          </a:p>
          <a:p>
            <a:pPr eaLnBrk="1" hangingPunct="1">
              <a:spcBef>
                <a:spcPct val="0"/>
              </a:spcBef>
            </a:pPr>
            <a:r>
              <a:rPr lang="zh-CN" altLang="en-US" smtClean="0"/>
              <a:t>而是能够响力延展到社会的各个角落的</a:t>
            </a:r>
            <a:endParaRPr lang="en-US" altLang="zh-CN" smtClean="0"/>
          </a:p>
          <a:p>
            <a:pPr eaLnBrk="1" hangingPunct="1">
              <a:spcBef>
                <a:spcPct val="0"/>
              </a:spcBef>
            </a:pPr>
            <a:r>
              <a:rPr lang="zh-CN" altLang="en-US" smtClean="0"/>
              <a:t>抓住未来的年轻人才</a:t>
            </a:r>
          </a:p>
        </p:txBody>
      </p:sp>
      <p:sp>
        <p:nvSpPr>
          <p:cNvPr id="116739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276311E-02AA-4C01-A0E2-B748638BCA39}" type="slidenum">
              <a:rPr lang="en-US" altLang="zh-CN">
                <a:ea typeface="黑体" pitchFamily="49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altLang="zh-CN"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3761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1457325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defTabSz="914400" eaLnBrk="0" hangingPunct="0">
              <a:defRPr/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Line 9"/>
          <p:cNvSpPr>
            <a:spLocks noChangeShapeType="1"/>
          </p:cNvSpPr>
          <p:nvPr/>
        </p:nvSpPr>
        <p:spPr bwMode="auto">
          <a:xfrm>
            <a:off x="684213" y="6237288"/>
            <a:ext cx="7775575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defTabSz="914400" eaLnBrk="0" hangingPunct="0">
              <a:defRPr/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" name="Picture 9" descr="shouyea5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553200" y="333375"/>
            <a:ext cx="1978025" cy="703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4213" y="6534150"/>
            <a:ext cx="1905000" cy="323850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381750"/>
            <a:ext cx="1905000" cy="323850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55F8B1D5-C021-4038-AEA6-1BD5252BA99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079AAACC-D288-4380-A9A5-6791B65BD06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61138" y="260350"/>
            <a:ext cx="2006600" cy="59769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9750" y="260350"/>
            <a:ext cx="5868988" cy="59769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E0ACFCB3-DDF9-486A-8BB1-62052A76667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8128000" y="6519863"/>
            <a:ext cx="727075" cy="260350"/>
          </a:xfrm>
        </p:spPr>
        <p:txBody>
          <a:bodyPr wrap="none" anchor="ctr">
            <a:spAutoFit/>
          </a:bodyPr>
          <a:lstStyle>
            <a:lvl1pPr algn="ctr">
              <a:defRPr lang="zh-CN" altLang="en-US" sz="1100" b="1" i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Page </a:t>
            </a:r>
            <a:fld id="{196137E6-E761-4D54-A7AE-CB70CD19EE53}" type="slidenum">
              <a:rPr lang="en-US" altLang="zh-CN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1"/>
          </p:nvPr>
        </p:nvSpPr>
        <p:spPr>
          <a:xfrm>
            <a:off x="274638" y="6467475"/>
            <a:ext cx="2133600" cy="365125"/>
          </a:xfrm>
        </p:spPr>
        <p:txBody>
          <a:bodyPr anchor="ctr"/>
          <a:lstStyle>
            <a:lvl1pPr algn="l">
              <a:defRPr sz="1200" b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M.Space – </a:t>
            </a:r>
            <a:r>
              <a:rPr lang="zh-CN" altLang="en-US">
                <a:latin typeface="黑体" pitchFamily="49" charset="-122"/>
                <a:ea typeface="黑体" pitchFamily="49" charset="-122"/>
              </a:rPr>
              <a:t>创制未来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3167063" y="6467475"/>
            <a:ext cx="2895600" cy="365125"/>
          </a:xfrm>
        </p:spPr>
        <p:txBody>
          <a:bodyPr anchor="ctr"/>
          <a:lstStyle>
            <a:lvl1pPr algn="ctr">
              <a:defRPr lang="zh-CN" altLang="en-US" sz="1200" b="0" kern="1200">
                <a:solidFill>
                  <a:schemeClr val="bg1">
                    <a:lumMod val="50000"/>
                  </a:schemeClr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</a:lstStyle>
          <a:p>
            <a:pPr>
              <a:defRPr/>
            </a:pPr>
            <a:r>
              <a:t>清华跨界创客基地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15"/>
          <p:cNvCxnSpPr>
            <a:endCxn id="17" idx="1"/>
          </p:cNvCxnSpPr>
          <p:nvPr userDrawn="1"/>
        </p:nvCxnSpPr>
        <p:spPr>
          <a:xfrm flipV="1">
            <a:off x="-22225" y="682625"/>
            <a:ext cx="2136775" cy="635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矩形 16"/>
          <p:cNvSpPr/>
          <p:nvPr userDrawn="1"/>
        </p:nvSpPr>
        <p:spPr bwMode="auto">
          <a:xfrm>
            <a:off x="2114550" y="585788"/>
            <a:ext cx="7051675" cy="1936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0"/>
              <a:satOff val="0"/>
              <a:lumOff val="35752"/>
              <a:alphaOff val="0"/>
            </a:schemeClr>
          </a:fillRef>
          <a:effectRef idx="0">
            <a:schemeClr val="accent5">
              <a:shade val="80000"/>
              <a:hueOff val="0"/>
              <a:satOff val="0"/>
              <a:lumOff val="35752"/>
              <a:alphaOff val="0"/>
            </a:schemeClr>
          </a:effectRef>
          <a:fontRef idx="minor">
            <a:schemeClr val="lt1"/>
          </a:fontRef>
        </p:style>
        <p:txBody>
          <a:bodyPr lIns="496257" tIns="78740" rIns="78740" bIns="78740" spcCol="1270" anchor="ctr"/>
          <a:lstStyle/>
          <a:p>
            <a:pPr algn="ctr" defTabSz="1377950" fontAlgn="auto" latinLnBrk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endParaRPr kumimoji="1" lang="zh-CN" altLang="en-US" sz="2000" b="1" dirty="0">
              <a:solidFill>
                <a:srgbClr val="439BB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17"/>
          <p:cNvSpPr/>
          <p:nvPr userDrawn="1"/>
        </p:nvSpPr>
        <p:spPr bwMode="auto">
          <a:xfrm>
            <a:off x="-22225" y="6467475"/>
            <a:ext cx="9188450" cy="3905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0"/>
              <a:satOff val="0"/>
              <a:lumOff val="35752"/>
              <a:alphaOff val="0"/>
            </a:schemeClr>
          </a:fillRef>
          <a:effectRef idx="0">
            <a:schemeClr val="accent5">
              <a:shade val="80000"/>
              <a:hueOff val="0"/>
              <a:satOff val="0"/>
              <a:lumOff val="35752"/>
              <a:alphaOff val="0"/>
            </a:schemeClr>
          </a:effectRef>
          <a:fontRef idx="minor">
            <a:schemeClr val="lt1"/>
          </a:fontRef>
        </p:style>
        <p:txBody>
          <a:bodyPr lIns="496257" tIns="78740" rIns="78740" bIns="78740" spcCol="1270" anchor="ctr"/>
          <a:lstStyle/>
          <a:p>
            <a:pPr algn="ctr" defTabSz="1377950" fontAlgn="auto" latinLnBrk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endParaRPr kumimoji="1" lang="zh-CN" altLang="en-US" sz="2000" b="1" dirty="0">
              <a:solidFill>
                <a:srgbClr val="439BB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" name="直接连接符 20"/>
          <p:cNvCxnSpPr/>
          <p:nvPr userDrawn="1"/>
        </p:nvCxnSpPr>
        <p:spPr>
          <a:xfrm>
            <a:off x="-22225" y="6521450"/>
            <a:ext cx="9204325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z="1200" b="0">
                <a:solidFill>
                  <a:prstClr val="white">
                    <a:lumMod val="75000"/>
                  </a:prstClr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lang="zh-CN" altLang="en-US" sz="1200" b="0" kern="1200">
                <a:solidFill>
                  <a:prstClr val="white">
                    <a:lumMod val="75000"/>
                  </a:prstClr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</a:lstStyle>
          <a:p>
            <a:pPr>
              <a:defRPr/>
            </a:pPr>
            <a:r>
              <a:t>清华大学基础工业训练中心　　李双寿　　</a:t>
            </a:r>
            <a:r>
              <a:rPr lang="en-US"/>
              <a:t>lss@mail.tsinghua.edu.cn</a:t>
            </a:r>
            <a:endParaRPr/>
          </a:p>
        </p:txBody>
      </p:sp>
      <p:sp>
        <p:nvSpPr>
          <p:cNvPr id="10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Page </a:t>
            </a:r>
            <a:fld id="{1E286C89-710C-4ADD-8F20-5F187FD9DB9D}" type="slidenum">
              <a:rPr lang="en-US" altLang="zh-CN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2"/>
          <p:cNvCxnSpPr>
            <a:endCxn id="14" idx="1"/>
          </p:cNvCxnSpPr>
          <p:nvPr userDrawn="1"/>
        </p:nvCxnSpPr>
        <p:spPr>
          <a:xfrm flipV="1">
            <a:off x="-22225" y="682625"/>
            <a:ext cx="2136775" cy="635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矩形 13"/>
          <p:cNvSpPr/>
          <p:nvPr userDrawn="1"/>
        </p:nvSpPr>
        <p:spPr bwMode="auto">
          <a:xfrm>
            <a:off x="2114550" y="585788"/>
            <a:ext cx="7051675" cy="1936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0"/>
              <a:satOff val="0"/>
              <a:lumOff val="35752"/>
              <a:alphaOff val="0"/>
            </a:schemeClr>
          </a:fillRef>
          <a:effectRef idx="0">
            <a:schemeClr val="accent5">
              <a:shade val="80000"/>
              <a:hueOff val="0"/>
              <a:satOff val="0"/>
              <a:lumOff val="35752"/>
              <a:alphaOff val="0"/>
            </a:schemeClr>
          </a:effectRef>
          <a:fontRef idx="minor">
            <a:schemeClr val="lt1"/>
          </a:fontRef>
        </p:style>
        <p:txBody>
          <a:bodyPr lIns="496257" tIns="78740" rIns="78740" bIns="78740" spcCol="1270" anchor="ctr"/>
          <a:lstStyle/>
          <a:p>
            <a:pPr algn="ctr" defTabSz="1377950" fontAlgn="auto" latinLnBrk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endParaRPr kumimoji="1" lang="zh-CN" altLang="en-US" sz="2000" b="1" dirty="0">
              <a:solidFill>
                <a:srgbClr val="439BB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14"/>
          <p:cNvSpPr/>
          <p:nvPr userDrawn="1"/>
        </p:nvSpPr>
        <p:spPr bwMode="auto">
          <a:xfrm>
            <a:off x="-22225" y="6467475"/>
            <a:ext cx="9188450" cy="3905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0"/>
              <a:satOff val="0"/>
              <a:lumOff val="35752"/>
              <a:alphaOff val="0"/>
            </a:schemeClr>
          </a:fillRef>
          <a:effectRef idx="0">
            <a:schemeClr val="accent5">
              <a:shade val="80000"/>
              <a:hueOff val="0"/>
              <a:satOff val="0"/>
              <a:lumOff val="35752"/>
              <a:alphaOff val="0"/>
            </a:schemeClr>
          </a:effectRef>
          <a:fontRef idx="minor">
            <a:schemeClr val="lt1"/>
          </a:fontRef>
        </p:style>
        <p:txBody>
          <a:bodyPr lIns="496257" tIns="78740" rIns="78740" bIns="78740" spcCol="1270" anchor="ctr"/>
          <a:lstStyle/>
          <a:p>
            <a:pPr algn="ctr" defTabSz="1377950" fontAlgn="auto" latinLnBrk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endParaRPr kumimoji="1" lang="zh-CN" altLang="en-US" sz="2000" b="1" dirty="0">
              <a:solidFill>
                <a:srgbClr val="439BB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" name="直接连接符 17"/>
          <p:cNvCxnSpPr/>
          <p:nvPr userDrawn="1"/>
        </p:nvCxnSpPr>
        <p:spPr>
          <a:xfrm>
            <a:off x="-22225" y="6521450"/>
            <a:ext cx="9204325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z="1200" b="0">
                <a:solidFill>
                  <a:prstClr val="white">
                    <a:lumMod val="75000"/>
                  </a:prstClr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lang="zh-CN" altLang="en-US" sz="1200" b="0" kern="1200">
                <a:solidFill>
                  <a:prstClr val="white">
                    <a:lumMod val="75000"/>
                  </a:prstClr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</a:lstStyle>
          <a:p>
            <a:pPr>
              <a:defRPr/>
            </a:pPr>
            <a:r>
              <a:t>清华大学基础工业训练中心　　李双寿　　</a:t>
            </a:r>
            <a:r>
              <a:rPr lang="en-US"/>
              <a:t>lss@mail.tsinghua.edu.cn</a:t>
            </a:r>
            <a:endParaRPr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Page </a:t>
            </a:r>
            <a:fld id="{FF07209D-6D34-4D83-8E67-CB5F9F264D74}" type="slidenum">
              <a:rPr lang="en-US" altLang="zh-CN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1457325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defTabSz="914400" eaLnBrk="0" hangingPunct="0">
              <a:defRPr/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" name="Picture 8" descr="shouyea5"/>
          <p:cNvPicPr>
            <a:picLocks noChangeAspect="1" noChangeArrowheads="1"/>
          </p:cNvPicPr>
          <p:nvPr/>
        </p:nvPicPr>
        <p:blipFill>
          <a:blip r:embed="rId2"/>
          <a:srcRect l="30542" b="26863"/>
          <a:stretch>
            <a:fillRect/>
          </a:stretch>
        </p:blipFill>
        <p:spPr bwMode="auto">
          <a:xfrm>
            <a:off x="6923088" y="404813"/>
            <a:ext cx="1581150" cy="59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9"/>
          <p:cNvSpPr>
            <a:spLocks noChangeShapeType="1"/>
          </p:cNvSpPr>
          <p:nvPr/>
        </p:nvSpPr>
        <p:spPr bwMode="auto">
          <a:xfrm>
            <a:off x="684213" y="6237288"/>
            <a:ext cx="7775575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defTabSz="914400" eaLnBrk="0" hangingPunct="0">
              <a:defRPr/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" name="Picture 10" descr="TUBIAO"/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040204"/>
              </a:clrFrom>
              <a:clrTo>
                <a:srgbClr val="040204">
                  <a:alpha val="0"/>
                </a:srgbClr>
              </a:clrTo>
            </a:clrChange>
            <a:lum bright="40000" contrast="40000"/>
          </a:blip>
          <a:srcRect/>
          <a:stretch>
            <a:fillRect/>
          </a:stretch>
        </p:blipFill>
        <p:spPr bwMode="auto">
          <a:xfrm>
            <a:off x="6091238" y="411163"/>
            <a:ext cx="674687" cy="644525"/>
          </a:xfrm>
          <a:prstGeom prst="rect">
            <a:avLst/>
          </a:prstGeom>
          <a:solidFill>
            <a:srgbClr val="BB00FE"/>
          </a:solidFill>
          <a:ln w="9525">
            <a:noFill/>
            <a:miter lim="800000"/>
            <a:headEnd/>
            <a:tailEnd/>
          </a:ln>
        </p:spPr>
      </p:pic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4213" y="6534150"/>
            <a:ext cx="1905000" cy="323850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381750"/>
            <a:ext cx="1905000" cy="323850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9EBB59BE-F001-463E-9E9A-66F79DB4AF6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4D369FA3-24DE-4552-9097-7580BB5116F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C63DD4A-9EFD-476F-A0D1-6E30F941B05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484313"/>
            <a:ext cx="3924300" cy="475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484313"/>
            <a:ext cx="3924300" cy="475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165334A-AD71-4939-ADC6-186615C6A84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7EED45F-9FC2-43DA-A7B5-6DD7A863A32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3E4FEB8-DED2-4FC0-977F-EDFA4D9A0E1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47B7B733-CA3E-43CE-9916-9D9DDF7BFC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0E3CEAEC-E79A-4445-ADD5-C8B5F8C9E45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34860B7-B4B3-4C9B-8459-7655250884D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9512DFCF-C3F4-4994-B157-5F59A899993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A0E1F5B7-AEF8-4445-AF0E-84F5B933D8C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61138" y="260350"/>
            <a:ext cx="2006600" cy="59769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9750" y="260350"/>
            <a:ext cx="5868988" cy="59769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EA045F76-10F3-41A3-9BE1-07A0D6A3445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5712" y="324066"/>
            <a:ext cx="7876327" cy="706090"/>
          </a:xfrm>
          <a:prstGeom prst="rect">
            <a:avLst/>
          </a:prstGeom>
        </p:spPr>
        <p:txBody>
          <a:bodyPr anchor="ctr"/>
          <a:lstStyle>
            <a:lvl1pPr>
              <a:defRPr lang="zh-CN" altLang="en-US" sz="3200" b="1" kern="1200" spc="600" baseline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8128000" y="6519863"/>
            <a:ext cx="727075" cy="260350"/>
          </a:xfrm>
        </p:spPr>
        <p:txBody>
          <a:bodyPr wrap="none" anchor="ctr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lang="zh-CN" altLang="en-US" sz="1100" b="1" i="1">
                <a:solidFill>
                  <a:srgbClr val="FFFFFF">
                    <a:lumMod val="50000"/>
                  </a:srgbClr>
                </a:solidFill>
                <a:latin typeface="Arial" pitchFamily="34" charset="0"/>
                <a:ea typeface="宋体" panose="02010600030101010101" pitchFamily="2" charset="-122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Page </a:t>
            </a:r>
            <a:fld id="{B7689422-C064-42D3-9ABD-321D298301D7}" type="slidenum">
              <a:rPr lang="en-US" altLang="zh-CN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>
          <a:xfrm>
            <a:off x="274638" y="6467475"/>
            <a:ext cx="2133600" cy="365125"/>
          </a:xfrm>
        </p:spPr>
        <p:txBody>
          <a:bodyPr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rgbClr val="FFFFFF">
                    <a:lumMod val="50000"/>
                  </a:srgbClr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3167063" y="6467475"/>
            <a:ext cx="2895600" cy="365125"/>
          </a:xfrm>
        </p:spPr>
        <p:txBody>
          <a:bodyPr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lang="zh-CN" altLang="en-US" sz="1200" b="0" kern="1200">
                <a:solidFill>
                  <a:srgbClr val="FFFFFF">
                    <a:lumMod val="50000"/>
                  </a:srgbClr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</a:lstStyle>
          <a:p>
            <a:pPr>
              <a:defRPr/>
            </a:pPr>
            <a:r>
              <a:t>清华大学基础工业训练中心　　李双寿　　</a:t>
            </a:r>
            <a:r>
              <a:rPr lang="en-US"/>
              <a:t>lss@mail.tsinghua.edu.cn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1457325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defTabSz="914400" eaLnBrk="0" hangingPunct="0">
              <a:defRPr/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" name="Picture 8" descr="shouyea5"/>
          <p:cNvPicPr>
            <a:picLocks noChangeAspect="1" noChangeArrowheads="1"/>
          </p:cNvPicPr>
          <p:nvPr/>
        </p:nvPicPr>
        <p:blipFill>
          <a:blip r:embed="rId2"/>
          <a:srcRect l="30542" b="26863"/>
          <a:stretch>
            <a:fillRect/>
          </a:stretch>
        </p:blipFill>
        <p:spPr bwMode="auto">
          <a:xfrm>
            <a:off x="6923088" y="404813"/>
            <a:ext cx="1581150" cy="59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9"/>
          <p:cNvSpPr>
            <a:spLocks noChangeShapeType="1"/>
          </p:cNvSpPr>
          <p:nvPr/>
        </p:nvSpPr>
        <p:spPr bwMode="auto">
          <a:xfrm>
            <a:off x="684213" y="6237288"/>
            <a:ext cx="7775575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defTabSz="914400" eaLnBrk="0" hangingPunct="0">
              <a:defRPr/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" name="Picture 10" descr="TUBIAO"/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040204"/>
              </a:clrFrom>
              <a:clrTo>
                <a:srgbClr val="040204">
                  <a:alpha val="0"/>
                </a:srgbClr>
              </a:clrTo>
            </a:clrChange>
            <a:lum bright="40000" contrast="40000"/>
          </a:blip>
          <a:srcRect/>
          <a:stretch>
            <a:fillRect/>
          </a:stretch>
        </p:blipFill>
        <p:spPr bwMode="auto">
          <a:xfrm>
            <a:off x="6091238" y="411163"/>
            <a:ext cx="674687" cy="644525"/>
          </a:xfrm>
          <a:prstGeom prst="rect">
            <a:avLst/>
          </a:prstGeom>
          <a:solidFill>
            <a:srgbClr val="BB00FE"/>
          </a:solidFill>
          <a:ln w="9525">
            <a:noFill/>
            <a:miter lim="800000"/>
            <a:headEnd/>
            <a:tailEnd/>
          </a:ln>
        </p:spPr>
      </p:pic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4213" y="6534150"/>
            <a:ext cx="1905000" cy="323850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381750"/>
            <a:ext cx="1905000" cy="323850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8C9F1BE-6EBD-405B-9494-A6CDD7F822D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5F07523F-9C50-45C8-B9D0-D4D5BB27440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DFB99715-741D-4766-A89E-F8481AAE5D6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0BBDCC83-2B84-4B20-8F2F-2AE7AF967EC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484313"/>
            <a:ext cx="3924300" cy="475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484313"/>
            <a:ext cx="3924300" cy="475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24981988-5A1D-495A-BACC-EDFCB09D10B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A6890A66-9139-49B9-BC05-8ABA3A69374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16D6F951-C6A9-414D-B7A1-ED92B159082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924A830E-B0EA-4433-9D78-24BF84C1A68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D41F996C-EDF7-4654-80E4-9EA04A3081A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6F9A9E9-201D-4F84-85AE-C302C72920A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DB8AC73B-BB84-46C8-B187-B2516E8D127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61138" y="260350"/>
            <a:ext cx="2006600" cy="59769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9750" y="260350"/>
            <a:ext cx="5868988" cy="59769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B9CF564B-DFF9-41A9-8FD9-974DC5845AB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5712" y="324066"/>
            <a:ext cx="7876327" cy="706090"/>
          </a:xfrm>
          <a:prstGeom prst="rect">
            <a:avLst/>
          </a:prstGeom>
        </p:spPr>
        <p:txBody>
          <a:bodyPr anchor="ctr"/>
          <a:lstStyle>
            <a:lvl1pPr>
              <a:defRPr lang="zh-CN" altLang="en-US" sz="3200" b="1" kern="1200" spc="600" baseline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8128000" y="6519863"/>
            <a:ext cx="727075" cy="260350"/>
          </a:xfrm>
        </p:spPr>
        <p:txBody>
          <a:bodyPr wrap="none" anchor="ctr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lang="zh-CN" altLang="en-US" sz="1100" b="1" i="1">
                <a:solidFill>
                  <a:srgbClr val="FFFFFF">
                    <a:lumMod val="50000"/>
                  </a:srgbClr>
                </a:solidFill>
                <a:latin typeface="Arial" pitchFamily="34" charset="0"/>
                <a:ea typeface="宋体" panose="02010600030101010101" pitchFamily="2" charset="-122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Page </a:t>
            </a:r>
            <a:fld id="{F6971F82-F848-4B8A-ADA4-ED592E52CECA}" type="slidenum">
              <a:rPr lang="en-US" altLang="zh-CN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>
          <a:xfrm>
            <a:off x="274638" y="6467475"/>
            <a:ext cx="2133600" cy="365125"/>
          </a:xfrm>
        </p:spPr>
        <p:txBody>
          <a:bodyPr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rgbClr val="FFFFFF">
                    <a:lumMod val="50000"/>
                  </a:srgbClr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3167063" y="6467475"/>
            <a:ext cx="2895600" cy="365125"/>
          </a:xfrm>
        </p:spPr>
        <p:txBody>
          <a:bodyPr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lang="zh-CN" altLang="en-US" sz="1200" b="0" kern="1200">
                <a:solidFill>
                  <a:srgbClr val="FFFFFF">
                    <a:lumMod val="50000"/>
                  </a:srgbClr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</a:lstStyle>
          <a:p>
            <a:pPr>
              <a:defRPr/>
            </a:pPr>
            <a:r>
              <a:t>清华大学基础工业训练中心　　李双寿　　</a:t>
            </a:r>
            <a:r>
              <a:rPr lang="en-US"/>
              <a:t>lss@mail.tsinghua.edu.cn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484313"/>
            <a:ext cx="3924300" cy="475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484313"/>
            <a:ext cx="3924300" cy="475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03D5BF25-A4FE-4DAD-A280-B73DC8F8013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15"/>
          <p:cNvCxnSpPr>
            <a:endCxn id="17" idx="1"/>
          </p:cNvCxnSpPr>
          <p:nvPr userDrawn="1"/>
        </p:nvCxnSpPr>
        <p:spPr>
          <a:xfrm flipV="1">
            <a:off x="-22225" y="682625"/>
            <a:ext cx="2136775" cy="635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矩形 16"/>
          <p:cNvSpPr/>
          <p:nvPr userDrawn="1"/>
        </p:nvSpPr>
        <p:spPr bwMode="auto">
          <a:xfrm>
            <a:off x="2114550" y="585788"/>
            <a:ext cx="7051675" cy="1936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0"/>
              <a:satOff val="0"/>
              <a:lumOff val="35752"/>
              <a:alphaOff val="0"/>
            </a:schemeClr>
          </a:fillRef>
          <a:effectRef idx="0">
            <a:schemeClr val="accent5">
              <a:shade val="80000"/>
              <a:hueOff val="0"/>
              <a:satOff val="0"/>
              <a:lumOff val="35752"/>
              <a:alphaOff val="0"/>
            </a:schemeClr>
          </a:effectRef>
          <a:fontRef idx="minor">
            <a:schemeClr val="lt1"/>
          </a:fontRef>
        </p:style>
        <p:txBody>
          <a:bodyPr lIns="496257" tIns="78740" rIns="78740" bIns="78740" spcCol="1270" anchor="ctr"/>
          <a:lstStyle/>
          <a:p>
            <a:pPr algn="ctr" defTabSz="1377950" fontAlgn="auto" latinLnBrk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endParaRPr kumimoji="1" lang="zh-CN" altLang="en-US" sz="2000" b="1" dirty="0">
              <a:solidFill>
                <a:srgbClr val="439BB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17"/>
          <p:cNvSpPr/>
          <p:nvPr userDrawn="1"/>
        </p:nvSpPr>
        <p:spPr bwMode="auto">
          <a:xfrm>
            <a:off x="-22225" y="6467475"/>
            <a:ext cx="9188450" cy="3905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0"/>
              <a:satOff val="0"/>
              <a:lumOff val="35752"/>
              <a:alphaOff val="0"/>
            </a:schemeClr>
          </a:fillRef>
          <a:effectRef idx="0">
            <a:schemeClr val="accent5">
              <a:shade val="80000"/>
              <a:hueOff val="0"/>
              <a:satOff val="0"/>
              <a:lumOff val="35752"/>
              <a:alphaOff val="0"/>
            </a:schemeClr>
          </a:effectRef>
          <a:fontRef idx="minor">
            <a:schemeClr val="lt1"/>
          </a:fontRef>
        </p:style>
        <p:txBody>
          <a:bodyPr lIns="496257" tIns="78740" rIns="78740" bIns="78740" spcCol="1270" anchor="ctr"/>
          <a:lstStyle/>
          <a:p>
            <a:pPr algn="ctr" defTabSz="1377950" fontAlgn="auto" latinLnBrk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endParaRPr kumimoji="1" lang="zh-CN" altLang="en-US" sz="2000" b="1" dirty="0">
              <a:solidFill>
                <a:srgbClr val="439BB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" name="直接连接符 20"/>
          <p:cNvCxnSpPr/>
          <p:nvPr userDrawn="1"/>
        </p:nvCxnSpPr>
        <p:spPr>
          <a:xfrm>
            <a:off x="-22225" y="6521450"/>
            <a:ext cx="9204325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z="1200" b="0">
                <a:solidFill>
                  <a:prstClr val="white">
                    <a:lumMod val="75000"/>
                  </a:prstClr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lang="zh-CN" altLang="en-US" sz="1200" b="0" kern="1200">
                <a:solidFill>
                  <a:prstClr val="white">
                    <a:lumMod val="75000"/>
                  </a:prstClr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</a:lstStyle>
          <a:p>
            <a:pPr>
              <a:defRPr/>
            </a:pPr>
            <a:r>
              <a:t>清华大学基础工业训练中心　　李双寿　　</a:t>
            </a:r>
            <a:r>
              <a:rPr lang="en-US"/>
              <a:t>lss@mail.tsinghua.edu.cn</a:t>
            </a:r>
            <a:endParaRPr/>
          </a:p>
        </p:txBody>
      </p:sp>
      <p:sp>
        <p:nvSpPr>
          <p:cNvPr id="10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Page </a:t>
            </a:r>
            <a:fld id="{A695F4B8-464A-4A75-A1E0-77A88CA9BC1A}" type="slidenum">
              <a:rPr lang="en-US" altLang="zh-CN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2"/>
          <p:cNvCxnSpPr>
            <a:endCxn id="14" idx="1"/>
          </p:cNvCxnSpPr>
          <p:nvPr userDrawn="1"/>
        </p:nvCxnSpPr>
        <p:spPr>
          <a:xfrm flipV="1">
            <a:off x="-22225" y="682625"/>
            <a:ext cx="2136775" cy="635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矩形 13"/>
          <p:cNvSpPr/>
          <p:nvPr userDrawn="1"/>
        </p:nvSpPr>
        <p:spPr bwMode="auto">
          <a:xfrm>
            <a:off x="2114550" y="585788"/>
            <a:ext cx="7051675" cy="1936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0"/>
              <a:satOff val="0"/>
              <a:lumOff val="35752"/>
              <a:alphaOff val="0"/>
            </a:schemeClr>
          </a:fillRef>
          <a:effectRef idx="0">
            <a:schemeClr val="accent5">
              <a:shade val="80000"/>
              <a:hueOff val="0"/>
              <a:satOff val="0"/>
              <a:lumOff val="35752"/>
              <a:alphaOff val="0"/>
            </a:schemeClr>
          </a:effectRef>
          <a:fontRef idx="minor">
            <a:schemeClr val="lt1"/>
          </a:fontRef>
        </p:style>
        <p:txBody>
          <a:bodyPr lIns="496257" tIns="78740" rIns="78740" bIns="78740" spcCol="1270" anchor="ctr"/>
          <a:lstStyle/>
          <a:p>
            <a:pPr algn="ctr" defTabSz="1377950" fontAlgn="auto" latinLnBrk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endParaRPr kumimoji="1" lang="zh-CN" altLang="en-US" sz="2000" b="1" dirty="0">
              <a:solidFill>
                <a:srgbClr val="439BB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14"/>
          <p:cNvSpPr/>
          <p:nvPr userDrawn="1"/>
        </p:nvSpPr>
        <p:spPr bwMode="auto">
          <a:xfrm>
            <a:off x="-22225" y="6467475"/>
            <a:ext cx="9188450" cy="3905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0"/>
              <a:satOff val="0"/>
              <a:lumOff val="35752"/>
              <a:alphaOff val="0"/>
            </a:schemeClr>
          </a:fillRef>
          <a:effectRef idx="0">
            <a:schemeClr val="accent5">
              <a:shade val="80000"/>
              <a:hueOff val="0"/>
              <a:satOff val="0"/>
              <a:lumOff val="35752"/>
              <a:alphaOff val="0"/>
            </a:schemeClr>
          </a:effectRef>
          <a:fontRef idx="minor">
            <a:schemeClr val="lt1"/>
          </a:fontRef>
        </p:style>
        <p:txBody>
          <a:bodyPr lIns="496257" tIns="78740" rIns="78740" bIns="78740" spcCol="1270" anchor="ctr"/>
          <a:lstStyle/>
          <a:p>
            <a:pPr algn="ctr" defTabSz="1377950" fontAlgn="auto" latinLnBrk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endParaRPr kumimoji="1" lang="zh-CN" altLang="en-US" sz="2000" b="1" dirty="0">
              <a:solidFill>
                <a:srgbClr val="439BB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" name="直接连接符 17"/>
          <p:cNvCxnSpPr/>
          <p:nvPr userDrawn="1"/>
        </p:nvCxnSpPr>
        <p:spPr>
          <a:xfrm>
            <a:off x="-22225" y="6521450"/>
            <a:ext cx="9204325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z="1200" b="0">
                <a:solidFill>
                  <a:prstClr val="white">
                    <a:lumMod val="75000"/>
                  </a:prstClr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lang="zh-CN" altLang="en-US" sz="1200" b="0" kern="1200">
                <a:solidFill>
                  <a:prstClr val="white">
                    <a:lumMod val="75000"/>
                  </a:prstClr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</a:lstStyle>
          <a:p>
            <a:pPr>
              <a:defRPr/>
            </a:pPr>
            <a:r>
              <a:t>清华大学基础工业训练中心　　李双寿　　</a:t>
            </a:r>
            <a:r>
              <a:rPr lang="en-US"/>
              <a:t>lss@mail.tsinghua.edu.cn</a:t>
            </a:r>
            <a:endParaRPr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Page </a:t>
            </a:r>
            <a:fld id="{39ECBB88-EA51-4EA8-B2F0-1D40A55D7DF1}" type="slidenum">
              <a:rPr lang="en-US" altLang="zh-CN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6"/>
          <p:cNvSpPr/>
          <p:nvPr userDrawn="1"/>
        </p:nvSpPr>
        <p:spPr bwMode="auto">
          <a:xfrm>
            <a:off x="-22225" y="6467475"/>
            <a:ext cx="9188450" cy="3905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0"/>
              <a:satOff val="0"/>
              <a:lumOff val="35752"/>
              <a:alphaOff val="0"/>
            </a:schemeClr>
          </a:fillRef>
          <a:effectRef idx="0">
            <a:schemeClr val="accent5">
              <a:shade val="80000"/>
              <a:hueOff val="0"/>
              <a:satOff val="0"/>
              <a:lumOff val="35752"/>
              <a:alphaOff val="0"/>
            </a:schemeClr>
          </a:effectRef>
          <a:fontRef idx="minor">
            <a:schemeClr val="lt1"/>
          </a:fontRef>
        </p:style>
        <p:txBody>
          <a:bodyPr lIns="496257" tIns="78740" rIns="78740" bIns="78740" spcCol="1270" anchor="ctr"/>
          <a:lstStyle/>
          <a:p>
            <a:pPr algn="ctr" defTabSz="1377950" fontAlgn="auto" latinLnBrk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endParaRPr kumimoji="1" lang="zh-CN" altLang="en-US" sz="2000" b="1" dirty="0">
              <a:solidFill>
                <a:srgbClr val="439BB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" name="直接连接符 9"/>
          <p:cNvCxnSpPr/>
          <p:nvPr userDrawn="1"/>
        </p:nvCxnSpPr>
        <p:spPr>
          <a:xfrm>
            <a:off x="-22225" y="6521450"/>
            <a:ext cx="9204325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045" y="149255"/>
            <a:ext cx="1778884" cy="482758"/>
          </a:xfrm>
          <a:prstGeom prst="rect">
            <a:avLst/>
          </a:prstGeom>
        </p:spPr>
        <p:txBody>
          <a:bodyPr anchor="ctr" anchorCtr="0"/>
          <a:lstStyle>
            <a:lvl1pPr algn="l">
              <a:defRPr lang="zh-CN" altLang="en-US" sz="2400" b="1" kern="1200" spc="600" baseline="0" dirty="0">
                <a:solidFill>
                  <a:schemeClr val="tx1"/>
                </a:solidFill>
                <a:latin typeface="Century Gothic" pitchFamily="34" charset="0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z="1200" b="0">
                <a:solidFill>
                  <a:prstClr val="white">
                    <a:lumMod val="75000"/>
                  </a:prstClr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lang="zh-CN" altLang="en-US" sz="1200" b="0" kern="1200">
                <a:solidFill>
                  <a:prstClr val="white">
                    <a:lumMod val="75000"/>
                  </a:prstClr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</a:lstStyle>
          <a:p>
            <a:pPr>
              <a:defRPr/>
            </a:pPr>
            <a:r>
              <a:t>清华大学基础工业训练中心　　李双寿　　</a:t>
            </a:r>
            <a:r>
              <a:rPr lang="en-US"/>
              <a:t>lss@mail.tsinghua.edu.cn</a:t>
            </a:r>
            <a:endParaRPr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Page </a:t>
            </a:r>
            <a:fld id="{91E9CDC8-14E5-40A8-BE2E-0A2B1D64B596}" type="slidenum">
              <a:rPr lang="en-US" altLang="zh-CN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1457325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defTabSz="914400" eaLnBrk="0" hangingPunct="0">
              <a:defRPr/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" name="Picture 8" descr="shouyea5"/>
          <p:cNvPicPr>
            <a:picLocks noChangeAspect="1" noChangeArrowheads="1"/>
          </p:cNvPicPr>
          <p:nvPr/>
        </p:nvPicPr>
        <p:blipFill>
          <a:blip r:embed="rId2"/>
          <a:srcRect l="30542" b="26863"/>
          <a:stretch>
            <a:fillRect/>
          </a:stretch>
        </p:blipFill>
        <p:spPr bwMode="auto">
          <a:xfrm>
            <a:off x="6923088" y="404813"/>
            <a:ext cx="1581150" cy="59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9"/>
          <p:cNvSpPr>
            <a:spLocks noChangeShapeType="1"/>
          </p:cNvSpPr>
          <p:nvPr/>
        </p:nvSpPr>
        <p:spPr bwMode="auto">
          <a:xfrm>
            <a:off x="684213" y="6237288"/>
            <a:ext cx="7775575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defTabSz="914400" eaLnBrk="0" hangingPunct="0">
              <a:defRPr/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" name="Picture 10" descr="TUBIAO"/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040204"/>
              </a:clrFrom>
              <a:clrTo>
                <a:srgbClr val="040204">
                  <a:alpha val="0"/>
                </a:srgbClr>
              </a:clrTo>
            </a:clrChange>
            <a:lum bright="40000" contrast="40000"/>
          </a:blip>
          <a:srcRect/>
          <a:stretch>
            <a:fillRect/>
          </a:stretch>
        </p:blipFill>
        <p:spPr bwMode="auto">
          <a:xfrm>
            <a:off x="6091238" y="411163"/>
            <a:ext cx="674687" cy="644525"/>
          </a:xfrm>
          <a:prstGeom prst="rect">
            <a:avLst/>
          </a:prstGeom>
          <a:solidFill>
            <a:srgbClr val="BB00FE"/>
          </a:solidFill>
          <a:ln w="9525">
            <a:noFill/>
            <a:miter lim="800000"/>
            <a:headEnd/>
            <a:tailEnd/>
          </a:ln>
        </p:spPr>
      </p:pic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4213" y="6534150"/>
            <a:ext cx="1905000" cy="323850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381750"/>
            <a:ext cx="1905000" cy="323850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+mn-ea"/>
              </a:defRPr>
            </a:lvl1pPr>
          </a:lstStyle>
          <a:p>
            <a:pPr>
              <a:defRPr/>
            </a:pPr>
            <a:fld id="{D1DB7B5B-ED42-48E7-B0F4-E56B1F3C939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+mn-ea"/>
              </a:defRPr>
            </a:lvl1pPr>
          </a:lstStyle>
          <a:p>
            <a:pPr>
              <a:defRPr/>
            </a:pPr>
            <a:fld id="{69ACDED1-1EB0-4A45-8B12-83D838ED3F8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+mn-ea"/>
              </a:defRPr>
            </a:lvl1pPr>
          </a:lstStyle>
          <a:p>
            <a:pPr>
              <a:defRPr/>
            </a:pPr>
            <a:fld id="{220A2BBA-7744-46D8-804A-ED2ACCE956B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484313"/>
            <a:ext cx="3924300" cy="475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484313"/>
            <a:ext cx="3924300" cy="475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+mn-ea"/>
              </a:defRPr>
            </a:lvl1pPr>
          </a:lstStyle>
          <a:p>
            <a:pPr>
              <a:defRPr/>
            </a:pPr>
            <a:fld id="{26B768E7-BE0A-4F30-9302-B9C42F50E58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+mn-ea"/>
              </a:defRPr>
            </a:lvl1pPr>
          </a:lstStyle>
          <a:p>
            <a:pPr>
              <a:defRPr/>
            </a:pPr>
            <a:fld id="{5519119D-0569-4047-9269-7B8CF97FCA0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+mn-ea"/>
              </a:defRPr>
            </a:lvl1pPr>
          </a:lstStyle>
          <a:p>
            <a:pPr>
              <a:defRPr/>
            </a:pPr>
            <a:fld id="{CD4F94CB-1EAE-4F92-BEB7-7B619CAEC1E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74CDBC41-4C3E-4DD9-9EF5-B4BA665D643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+mn-ea"/>
              </a:defRPr>
            </a:lvl1pPr>
          </a:lstStyle>
          <a:p>
            <a:pPr>
              <a:defRPr/>
            </a:pPr>
            <a:fld id="{AB885265-7893-44AD-BF15-8EE1F7AAE99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+mn-ea"/>
              </a:defRPr>
            </a:lvl1pPr>
          </a:lstStyle>
          <a:p>
            <a:pPr>
              <a:defRPr/>
            </a:pPr>
            <a:fld id="{D7662435-87C7-4E02-824B-A29615272CF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+mn-ea"/>
              </a:defRPr>
            </a:lvl1pPr>
          </a:lstStyle>
          <a:p>
            <a:pPr>
              <a:defRPr/>
            </a:pPr>
            <a:fld id="{21079BFE-58D7-4EF3-83D1-59CF1052B9E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+mn-ea"/>
              </a:defRPr>
            </a:lvl1pPr>
          </a:lstStyle>
          <a:p>
            <a:pPr>
              <a:defRPr/>
            </a:pPr>
            <a:fld id="{BACF901A-93AA-4245-BB52-08DFAC93EE6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61138" y="260350"/>
            <a:ext cx="2006600" cy="59769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9750" y="260350"/>
            <a:ext cx="5868988" cy="59769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+mn-ea"/>
              </a:defRPr>
            </a:lvl1pPr>
          </a:lstStyle>
          <a:p>
            <a:pPr>
              <a:defRPr/>
            </a:pPr>
            <a:fld id="{807DE570-C749-4B9F-B1D1-382D91F8A6B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9B68242-F3F9-4506-8755-9C137724A89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F8D2C2F9-2BF5-4CE7-8CDA-C38646B3648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2869C7FF-AEFF-4F90-98DA-025BC01D614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ABB15E9-6D82-4F5D-8873-94AC9FEFBAB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4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260350"/>
            <a:ext cx="63373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484313"/>
            <a:ext cx="8001000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11188" y="908050"/>
            <a:ext cx="7958137" cy="109538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defTabSz="914400" eaLnBrk="0" hangingPunct="0">
              <a:defRPr/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11188" y="6453188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defTabSz="914400" eaLnBrk="0" hangingPunct="0">
              <a:defRPr/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453188"/>
            <a:ext cx="1981200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3399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12800" y="6475413"/>
            <a:ext cx="7993063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820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53188"/>
            <a:ext cx="1981200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3399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fld id="{BBD49D0F-3B56-4B5D-B68C-87558164133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1033" name="Picture 9" descr="shouyea5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164388" y="333375"/>
            <a:ext cx="1366837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  <p:sldLayoutId id="2147483963" r:id="rId12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600">
          <a:solidFill>
            <a:schemeClr val="tx1"/>
          </a:solidFill>
          <a:latin typeface="+mn-lt"/>
          <a:ea typeface="+mn-ea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Ø"/>
        <a:defRPr sz="2300">
          <a:solidFill>
            <a:schemeClr val="tx1"/>
          </a:solidFill>
          <a:latin typeface="+mn-lt"/>
          <a:ea typeface="+mn-ea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4" name="矩形 13"/>
          <p:cNvSpPr/>
          <p:nvPr userDrawn="1"/>
        </p:nvSpPr>
        <p:spPr bwMode="auto">
          <a:xfrm>
            <a:off x="-22225" y="6467475"/>
            <a:ext cx="9188450" cy="3905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0"/>
              <a:satOff val="0"/>
              <a:lumOff val="35752"/>
              <a:alphaOff val="0"/>
            </a:schemeClr>
          </a:fillRef>
          <a:effectRef idx="0">
            <a:schemeClr val="accent5">
              <a:shade val="80000"/>
              <a:hueOff val="0"/>
              <a:satOff val="0"/>
              <a:lumOff val="35752"/>
              <a:alphaOff val="0"/>
            </a:schemeClr>
          </a:effectRef>
          <a:fontRef idx="minor">
            <a:schemeClr val="lt1"/>
          </a:fontRef>
        </p:style>
        <p:txBody>
          <a:bodyPr lIns="496257" tIns="78740" rIns="78740" bIns="78740" spcCol="1270" anchor="ctr"/>
          <a:lstStyle/>
          <a:p>
            <a:pPr algn="ctr" defTabSz="1377950" fontAlgn="auto" latinLnBrk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endParaRPr kumimoji="1" lang="zh-CN" altLang="en-US" sz="2000" b="1" dirty="0">
              <a:solidFill>
                <a:srgbClr val="439BB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274638" y="6467475"/>
            <a:ext cx="2133600" cy="365125"/>
          </a:xfrm>
          <a:prstGeom prst="rect">
            <a:avLst/>
          </a:prstGeom>
        </p:spPr>
        <p:txBody>
          <a:bodyPr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prstClr val="white">
                    <a:lumMod val="75000"/>
                  </a:prstClr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650" y="6467475"/>
            <a:ext cx="2895600" cy="365125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lang="zh-CN" altLang="en-US" sz="1200" b="0" kern="1200">
                <a:solidFill>
                  <a:prstClr val="white">
                    <a:lumMod val="75000"/>
                  </a:prstClr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</a:lstStyle>
          <a:p>
            <a:pPr>
              <a:defRPr/>
            </a:pPr>
            <a:r>
              <a:t>清华大学基础工业训练中心　　李双寿　　</a:t>
            </a:r>
            <a:r>
              <a:rPr lang="en-US"/>
              <a:t>lss@mail.tsinghua.edu.cn</a:t>
            </a:r>
            <a:endParaRPr/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-22225" y="6521450"/>
            <a:ext cx="9204325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4197350" y="6513513"/>
            <a:ext cx="776288" cy="2746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>
              <a:defRPr sz="1200" b="1" i="1">
                <a:solidFill>
                  <a:srgbClr val="BFBFBF"/>
                </a:solidFill>
                <a:cs typeface="Arial" charset="0"/>
              </a:defRPr>
            </a:lvl1pPr>
          </a:lstStyle>
          <a:p>
            <a:pPr>
              <a:defRPr/>
            </a:pPr>
            <a:r>
              <a:rPr lang="en-US" altLang="zh-CN"/>
              <a:t>Page </a:t>
            </a:r>
            <a:fld id="{A1D4ADC1-C72E-45E9-BAC5-5A17CF9353D1}" type="slidenum">
              <a:rPr lang="en-US" altLang="zh-CN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260350"/>
            <a:ext cx="63373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484313"/>
            <a:ext cx="8001000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11188" y="908050"/>
            <a:ext cx="7958137" cy="109538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defTabSz="914400" eaLnBrk="0" hangingPunct="0">
              <a:defRPr/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11188" y="6453188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defTabSz="914400" eaLnBrk="0" hangingPunct="0">
              <a:defRPr/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453188"/>
            <a:ext cx="1981200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3399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12800" y="6475413"/>
            <a:ext cx="7993063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820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53188"/>
            <a:ext cx="1981200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3399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fld id="{C13CAC0D-18C5-494C-B821-A36182E6FBB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17417" name="Picture 9" descr="shouyea5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164388" y="333375"/>
            <a:ext cx="1366837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  <p:sldLayoutId id="2147483912" r:id="rId12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600">
          <a:solidFill>
            <a:schemeClr val="tx1"/>
          </a:solidFill>
          <a:latin typeface="+mn-lt"/>
          <a:ea typeface="+mn-ea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Ø"/>
        <a:defRPr sz="2300">
          <a:solidFill>
            <a:schemeClr val="tx1"/>
          </a:solidFill>
          <a:latin typeface="+mn-lt"/>
          <a:ea typeface="+mn-ea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260350"/>
            <a:ext cx="63373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484313"/>
            <a:ext cx="8001000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11188" y="908050"/>
            <a:ext cx="7958137" cy="109538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defTabSz="914400" eaLnBrk="0" hangingPunct="0">
              <a:defRPr/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11188" y="6453188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defTabSz="914400" eaLnBrk="0" hangingPunct="0">
              <a:defRPr/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453188"/>
            <a:ext cx="1981200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3399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12800" y="6475413"/>
            <a:ext cx="7993063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820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53188"/>
            <a:ext cx="1981200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3399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fld id="{8F681BD9-85FB-486B-BF74-E0595BED916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30729" name="Picture 9" descr="shouyea5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164388" y="333375"/>
            <a:ext cx="1366837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600">
          <a:solidFill>
            <a:schemeClr val="tx1"/>
          </a:solidFill>
          <a:latin typeface="+mn-lt"/>
          <a:ea typeface="+mn-ea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Ø"/>
        <a:defRPr sz="2300">
          <a:solidFill>
            <a:schemeClr val="tx1"/>
          </a:solidFill>
          <a:latin typeface="+mn-lt"/>
          <a:ea typeface="+mn-ea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4" name="矩形 13"/>
          <p:cNvSpPr/>
          <p:nvPr userDrawn="1"/>
        </p:nvSpPr>
        <p:spPr bwMode="auto">
          <a:xfrm>
            <a:off x="-22225" y="6467475"/>
            <a:ext cx="9188450" cy="3905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0"/>
              <a:satOff val="0"/>
              <a:lumOff val="35752"/>
              <a:alphaOff val="0"/>
            </a:schemeClr>
          </a:fillRef>
          <a:effectRef idx="0">
            <a:schemeClr val="accent5">
              <a:shade val="80000"/>
              <a:hueOff val="0"/>
              <a:satOff val="0"/>
              <a:lumOff val="35752"/>
              <a:alphaOff val="0"/>
            </a:schemeClr>
          </a:effectRef>
          <a:fontRef idx="minor">
            <a:schemeClr val="lt1"/>
          </a:fontRef>
        </p:style>
        <p:txBody>
          <a:bodyPr lIns="496257" tIns="78740" rIns="78740" bIns="78740" spcCol="1270" anchor="ctr"/>
          <a:lstStyle/>
          <a:p>
            <a:pPr algn="ctr" defTabSz="1377950" fontAlgn="auto" latinLnBrk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endParaRPr kumimoji="1" lang="zh-CN" altLang="en-US" sz="2000" b="1" dirty="0">
              <a:solidFill>
                <a:srgbClr val="439BB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274638" y="6467475"/>
            <a:ext cx="2133600" cy="365125"/>
          </a:xfrm>
          <a:prstGeom prst="rect">
            <a:avLst/>
          </a:prstGeom>
        </p:spPr>
        <p:txBody>
          <a:bodyPr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prstClr val="white">
                    <a:lumMod val="75000"/>
                  </a:prstClr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650" y="6467475"/>
            <a:ext cx="2895600" cy="365125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lang="zh-CN" altLang="en-US" sz="1200" b="0" kern="1200">
                <a:solidFill>
                  <a:prstClr val="white">
                    <a:lumMod val="75000"/>
                  </a:prstClr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</a:lstStyle>
          <a:p>
            <a:pPr>
              <a:defRPr/>
            </a:pPr>
            <a:r>
              <a:t>清华大学基础工业训练中心　　李双寿　　</a:t>
            </a:r>
            <a:r>
              <a:rPr lang="en-US"/>
              <a:t>lss@mail.tsinghua.edu.cn</a:t>
            </a:r>
            <a:endParaRPr/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-22225" y="6521450"/>
            <a:ext cx="9204325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4197350" y="6513513"/>
            <a:ext cx="776288" cy="2746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>
              <a:defRPr sz="1200" b="1" i="1">
                <a:solidFill>
                  <a:srgbClr val="BFBFBF"/>
                </a:solidFill>
                <a:cs typeface="Arial" charset="0"/>
              </a:defRPr>
            </a:lvl1pPr>
          </a:lstStyle>
          <a:p>
            <a:pPr>
              <a:defRPr/>
            </a:pPr>
            <a:r>
              <a:rPr lang="en-US" altLang="zh-CN"/>
              <a:t>Page </a:t>
            </a:r>
            <a:fld id="{9B0B1044-AD77-477F-BA8E-ED3AFA824193}" type="slidenum">
              <a:rPr lang="en-US" altLang="zh-CN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260350"/>
            <a:ext cx="63373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484313"/>
            <a:ext cx="8001000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11188" y="908050"/>
            <a:ext cx="7958137" cy="109538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defTabSz="914400" eaLnBrk="0" hangingPunct="0">
              <a:defRPr/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11188" y="6453188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defTabSz="914400" eaLnBrk="0" hangingPunct="0">
              <a:defRPr/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453188"/>
            <a:ext cx="1981200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3399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12800" y="6475413"/>
            <a:ext cx="7993063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820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53188"/>
            <a:ext cx="1981200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3399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fld id="{05C12C33-6276-49EB-928F-14CAF1CB4E8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74761" name="Picture 9" descr="shouyea5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164388" y="333375"/>
            <a:ext cx="1366837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54" r:id="rId3"/>
    <p:sldLayoutId id="2147483955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600">
          <a:solidFill>
            <a:schemeClr val="tx1"/>
          </a:solidFill>
          <a:latin typeface="+mn-lt"/>
          <a:ea typeface="+mn-ea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Ø"/>
        <a:defRPr sz="2300">
          <a:solidFill>
            <a:schemeClr val="tx1"/>
          </a:solidFill>
          <a:latin typeface="+mn-lt"/>
          <a:ea typeface="+mn-ea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jpeg"/><Relationship Id="rId11" Type="http://schemas.openxmlformats.org/officeDocument/2006/relationships/image" Target="../media/image34.png"/><Relationship Id="rId5" Type="http://schemas.openxmlformats.org/officeDocument/2006/relationships/image" Target="../media/image25.jpeg"/><Relationship Id="rId10" Type="http://schemas.openxmlformats.org/officeDocument/2006/relationships/image" Target="../media/image30.jpeg"/><Relationship Id="rId4" Type="http://schemas.openxmlformats.org/officeDocument/2006/relationships/image" Target="../media/image24.jpeg"/><Relationship Id="rId9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jpeg"/><Relationship Id="rId10" Type="http://schemas.openxmlformats.org/officeDocument/2006/relationships/image" Target="../media/image42.jpeg"/><Relationship Id="rId4" Type="http://schemas.openxmlformats.org/officeDocument/2006/relationships/image" Target="../media/image36.png"/><Relationship Id="rId9" Type="http://schemas.openxmlformats.org/officeDocument/2006/relationships/image" Target="../media/image4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pn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12" Type="http://schemas.openxmlformats.org/officeDocument/2006/relationships/image" Target="../media/image3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jpeg"/><Relationship Id="rId11" Type="http://schemas.openxmlformats.org/officeDocument/2006/relationships/image" Target="../media/image30.jpeg"/><Relationship Id="rId5" Type="http://schemas.openxmlformats.org/officeDocument/2006/relationships/image" Target="../media/image24.jpeg"/><Relationship Id="rId10" Type="http://schemas.openxmlformats.org/officeDocument/2006/relationships/image" Target="../media/image29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89" name="图片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08025"/>
            <a:ext cx="9144000" cy="535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9090" name="Subtitle 6"/>
          <p:cNvSpPr>
            <a:spLocks noGrp="1"/>
          </p:cNvSpPr>
          <p:nvPr>
            <p:ph type="subTitle" idx="1"/>
          </p:nvPr>
        </p:nvSpPr>
        <p:spPr>
          <a:xfrm>
            <a:off x="488950" y="3920287"/>
            <a:ext cx="8166100" cy="189555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  <a:t>清华大学创客交叉融合空间（</a:t>
            </a:r>
            <a:r>
              <a:rPr lang="en-US" altLang="zh-CN" sz="3600" b="1" i="1" dirty="0" err="1" smtClean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3600" dirty="0" smtClean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-Center</a:t>
            </a:r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z="36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3600" dirty="0" smtClean="0">
                <a:latin typeface="微软雅黑" pitchFamily="34" charset="-122"/>
                <a:ea typeface="微软雅黑" pitchFamily="34" charset="-122"/>
              </a:rPr>
              <a:t>Tsinghua Maker Space: </a:t>
            </a:r>
            <a:r>
              <a:rPr lang="en-US" altLang="zh-CN" sz="3600" i="1" dirty="0" err="1" smtClean="0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sz="3600" dirty="0" smtClean="0">
                <a:latin typeface="微软雅黑" pitchFamily="34" charset="-122"/>
                <a:ea typeface="微软雅黑" pitchFamily="34" charset="-122"/>
              </a:rPr>
              <a:t>-Center</a:t>
            </a:r>
          </a:p>
          <a:p>
            <a:pPr>
              <a:lnSpc>
                <a:spcPct val="90000"/>
              </a:lnSpc>
            </a:pPr>
            <a:r>
              <a:rPr lang="zh-CN" altLang="en-US" sz="1600" dirty="0" smtClean="0">
                <a:solidFill>
                  <a:srgbClr val="800080"/>
                </a:solidFill>
                <a:latin typeface="微软雅黑" pitchFamily="34" charset="-122"/>
                <a:ea typeface="微软雅黑" pitchFamily="34" charset="-122"/>
              </a:rPr>
              <a:t>基础工业训练中心，工业工程系，美院，教务处</a:t>
            </a:r>
            <a:endParaRPr lang="en-US" altLang="zh-CN" sz="1600" dirty="0" smtClean="0">
              <a:solidFill>
                <a:srgbClr val="80008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1600" dirty="0" smtClean="0">
                <a:solidFill>
                  <a:srgbClr val="800080"/>
                </a:solidFill>
                <a:latin typeface="微软雅黑" pitchFamily="34" charset="-122"/>
                <a:ea typeface="微软雅黑" pitchFamily="34" charset="-122"/>
              </a:rPr>
              <a:t>Fundamental Industry Training Center</a:t>
            </a:r>
          </a:p>
          <a:p>
            <a:pPr>
              <a:lnSpc>
                <a:spcPct val="90000"/>
              </a:lnSpc>
            </a:pPr>
            <a:r>
              <a:rPr lang="en-US" altLang="zh-CN" sz="1600" dirty="0" smtClean="0">
                <a:solidFill>
                  <a:srgbClr val="800080"/>
                </a:solidFill>
                <a:latin typeface="微软雅黑" pitchFamily="34" charset="-122"/>
                <a:ea typeface="微软雅黑" pitchFamily="34" charset="-122"/>
              </a:rPr>
              <a:t>Dept. of Industrial Engineering, Academy of Art and Design</a:t>
            </a:r>
          </a:p>
          <a:p>
            <a:pPr>
              <a:lnSpc>
                <a:spcPct val="90000"/>
              </a:lnSpc>
            </a:pPr>
            <a:r>
              <a:rPr lang="en-US" altLang="zh-CN" sz="1600" dirty="0" smtClean="0">
                <a:solidFill>
                  <a:srgbClr val="800080"/>
                </a:solidFill>
                <a:latin typeface="微软雅黑" pitchFamily="34" charset="-122"/>
                <a:ea typeface="微软雅黑" pitchFamily="34" charset="-122"/>
              </a:rPr>
              <a:t>Office of Academic Affairs, Tsinghua University</a:t>
            </a:r>
            <a:endParaRPr lang="zh-CN" altLang="en-US" sz="2400" dirty="0" smtClean="0">
              <a:solidFill>
                <a:srgbClr val="80008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Title 1"/>
          <p:cNvSpPr txBox="1">
            <a:spLocks/>
          </p:cNvSpPr>
          <p:nvPr/>
        </p:nvSpPr>
        <p:spPr bwMode="auto">
          <a:xfrm>
            <a:off x="539750" y="271925"/>
            <a:ext cx="63373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/>
            <a:r>
              <a:rPr lang="en-US" altLang="zh-CN" sz="2000" b="1" dirty="0" smtClean="0">
                <a:solidFill>
                  <a:srgbClr val="C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Faculty structure</a:t>
            </a:r>
            <a:endParaRPr lang="zh-CN" altLang="en-US" sz="2000" b="1" dirty="0">
              <a:solidFill>
                <a:srgbClr val="C00000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02402" name="TextBox 16"/>
          <p:cNvSpPr txBox="1">
            <a:spLocks noChangeArrowheads="1"/>
          </p:cNvSpPr>
          <p:nvPr/>
        </p:nvSpPr>
        <p:spPr bwMode="auto">
          <a:xfrm>
            <a:off x="3667775" y="5497175"/>
            <a:ext cx="2076483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*Mentor/Fellow</a:t>
            </a:r>
            <a:r>
              <a:rPr lang="en-US" altLang="zh-CN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, from various departments</a:t>
            </a:r>
            <a:endParaRPr lang="zh-CN" altLang="en-US" sz="1400" b="1" dirty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2403" name="TextBox 18"/>
          <p:cNvSpPr txBox="1">
            <a:spLocks noChangeArrowheads="1"/>
          </p:cNvSpPr>
          <p:nvPr/>
        </p:nvSpPr>
        <p:spPr bwMode="auto">
          <a:xfrm>
            <a:off x="6096650" y="5497175"/>
            <a:ext cx="1830388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400" b="1" baseline="300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#</a:t>
            </a:r>
            <a:r>
              <a:rPr lang="en-US" altLang="zh-CN" sz="1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Hackers in Residence, from various countries</a:t>
            </a:r>
            <a:endParaRPr lang="zh-CN" altLang="en-US" sz="1400" b="1" dirty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2404" name="TextBox 30"/>
          <p:cNvSpPr txBox="1">
            <a:spLocks noChangeArrowheads="1"/>
          </p:cNvSpPr>
          <p:nvPr/>
        </p:nvSpPr>
        <p:spPr bwMode="auto">
          <a:xfrm>
            <a:off x="931653" y="1224950"/>
            <a:ext cx="2851871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University administrative level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Department level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2405" name="TextBox 31"/>
          <p:cNvSpPr txBox="1">
            <a:spLocks noChangeArrowheads="1"/>
          </p:cNvSpPr>
          <p:nvPr/>
        </p:nvSpPr>
        <p:spPr bwMode="auto">
          <a:xfrm>
            <a:off x="5982350" y="1999945"/>
            <a:ext cx="2997747" cy="1061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Faculties interested in innovation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Hackers in residence, experts, entrepreneurs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2406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FFE2814-1F02-4D05-9B33-DDC5ED0C0473}" type="slidenum">
              <a:rPr lang="en-US" altLang="zh-CN" smtClean="0">
                <a:ea typeface="宋体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102407" name="Down Arrow Callout 1"/>
          <p:cNvSpPr>
            <a:spLocks noChangeArrowheads="1"/>
          </p:cNvSpPr>
          <p:nvPr/>
        </p:nvSpPr>
        <p:spPr bwMode="auto">
          <a:xfrm>
            <a:off x="3667775" y="2211050"/>
            <a:ext cx="2303462" cy="720725"/>
          </a:xfrm>
          <a:prstGeom prst="downArrowCallout">
            <a:avLst>
              <a:gd name="adj1" fmla="val 63270"/>
              <a:gd name="adj2" fmla="val 31635"/>
              <a:gd name="adj3" fmla="val 13000"/>
              <a:gd name="adj4" fmla="val 87000"/>
            </a:avLst>
          </a:prstGeom>
          <a:solidFill>
            <a:srgbClr val="C8E7A7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914400" eaLnBrk="0" hangingPunct="0"/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Organization Committee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2408" name="Down Arrow Callout 6"/>
          <p:cNvSpPr>
            <a:spLocks noChangeArrowheads="1"/>
          </p:cNvSpPr>
          <p:nvPr/>
        </p:nvSpPr>
        <p:spPr bwMode="auto">
          <a:xfrm>
            <a:off x="3667775" y="1271250"/>
            <a:ext cx="2303463" cy="720725"/>
          </a:xfrm>
          <a:prstGeom prst="downArrowCallout">
            <a:avLst>
              <a:gd name="adj1" fmla="val 63270"/>
              <a:gd name="adj2" fmla="val 31635"/>
              <a:gd name="adj3" fmla="val 13000"/>
              <a:gd name="adj4" fmla="val 87000"/>
            </a:avLst>
          </a:prstGeom>
          <a:solidFill>
            <a:srgbClr val="FFDF7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914400" eaLnBrk="0" hangingPunct="0"/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Strategic Committee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3793188" y="3138150"/>
            <a:ext cx="4716462" cy="68421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108000" tIns="0" rIns="108000" bIns="0"/>
          <a:lstStyle/>
          <a:p>
            <a:pPr algn="ctr" defTabSz="914400" eaLnBrk="0" hangingPunct="0">
              <a:defRPr/>
            </a:pPr>
            <a:endParaRPr lang="zh-CN" altLang="en-US" dirty="0">
              <a:ea typeface="宋体" pitchFamily="2" charset="-122"/>
            </a:endParaRPr>
          </a:p>
        </p:txBody>
      </p:sp>
      <p:sp>
        <p:nvSpPr>
          <p:cNvPr id="102410" name="TextBox 23"/>
          <p:cNvSpPr txBox="1">
            <a:spLocks noChangeArrowheads="1"/>
          </p:cNvSpPr>
          <p:nvPr/>
        </p:nvSpPr>
        <p:spPr bwMode="auto">
          <a:xfrm>
            <a:off x="7946088" y="3141325"/>
            <a:ext cx="5635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Part-time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1143650" y="4616113"/>
            <a:ext cx="7366000" cy="57626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108000" tIns="0" rIns="108000" bIns="0"/>
          <a:lstStyle/>
          <a:p>
            <a:pPr algn="ctr" defTabSz="914400" eaLnBrk="0" hangingPunct="0">
              <a:defRPr/>
            </a:pPr>
            <a:endParaRPr lang="zh-CN" altLang="en-US" dirty="0">
              <a:ea typeface="宋体" pitchFamily="2" charset="-122"/>
            </a:endParaRPr>
          </a:p>
        </p:txBody>
      </p:sp>
      <p:sp>
        <p:nvSpPr>
          <p:cNvPr id="102412" name="TextBox 34"/>
          <p:cNvSpPr txBox="1">
            <a:spLocks noChangeArrowheads="1"/>
          </p:cNvSpPr>
          <p:nvPr/>
        </p:nvSpPr>
        <p:spPr bwMode="auto">
          <a:xfrm>
            <a:off x="7950664" y="4628813"/>
            <a:ext cx="11179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Voluntary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L-Shape 15"/>
          <p:cNvSpPr/>
          <p:nvPr/>
        </p:nvSpPr>
        <p:spPr bwMode="auto">
          <a:xfrm>
            <a:off x="1143650" y="3138150"/>
            <a:ext cx="7366000" cy="1406525"/>
          </a:xfrm>
          <a:prstGeom prst="corner">
            <a:avLst>
              <a:gd name="adj1" fmla="val 46577"/>
              <a:gd name="adj2" fmla="val 183614"/>
            </a:avLst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108000" tIns="0" rIns="108000" bIns="0"/>
          <a:lstStyle/>
          <a:p>
            <a:pPr defTabSz="914400" eaLnBrk="0" hangingPunct="0">
              <a:defRPr/>
            </a:pPr>
            <a:endParaRPr lang="zh-CN" altLang="en-US" dirty="0">
              <a:ea typeface="宋体" pitchFamily="2" charset="-122"/>
            </a:endParaRPr>
          </a:p>
        </p:txBody>
      </p:sp>
      <p:sp>
        <p:nvSpPr>
          <p:cNvPr id="102414" name="TextBox 19"/>
          <p:cNvSpPr txBox="1">
            <a:spLocks noChangeArrowheads="1"/>
          </p:cNvSpPr>
          <p:nvPr/>
        </p:nvSpPr>
        <p:spPr bwMode="auto">
          <a:xfrm>
            <a:off x="1159525" y="3146088"/>
            <a:ext cx="5619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Full-time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1724675" y="3230225"/>
            <a:ext cx="1943100" cy="5397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400" eaLnBrk="0" hangingPunct="0">
              <a:defRPr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Teachers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853513" y="3230225"/>
            <a:ext cx="1944687" cy="5397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400" eaLnBrk="0" hangingPunct="0"/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Mentors*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5982350" y="3231813"/>
            <a:ext cx="1944688" cy="5397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400" eaLnBrk="0" hangingPunct="0">
              <a:defRPr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Hackers in Residence</a:t>
            </a:r>
            <a:r>
              <a:rPr lang="en-US" altLang="zh-CN" sz="1400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endParaRPr lang="zh-CN" altLang="en-US" sz="1400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2262838" y="3935075"/>
            <a:ext cx="1943100" cy="5397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400" eaLnBrk="0" hangingPunct="0">
              <a:defRPr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Mechanics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5444188" y="3935075"/>
            <a:ext cx="1943100" cy="5397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400" eaLnBrk="0" hangingPunct="0">
              <a:defRPr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IT engineers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4902850" y="4689138"/>
            <a:ext cx="3024188" cy="4318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400" eaLnBrk="0" hangingPunct="0">
              <a:defRPr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General Volunteers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Rounded Rectangle 32"/>
          <p:cNvSpPr/>
          <p:nvPr/>
        </p:nvSpPr>
        <p:spPr bwMode="auto">
          <a:xfrm>
            <a:off x="1721500" y="4689138"/>
            <a:ext cx="3024188" cy="4318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400" eaLnBrk="0" hangingPunct="0">
              <a:defRPr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Volunteers, TAs, RAs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Right Arrow Callout 4"/>
          <p:cNvSpPr/>
          <p:nvPr/>
        </p:nvSpPr>
        <p:spPr bwMode="auto">
          <a:xfrm>
            <a:off x="411410" y="3137404"/>
            <a:ext cx="731913" cy="2055193"/>
          </a:xfrm>
          <a:prstGeom prst="rightArrowCallout">
            <a:avLst>
              <a:gd name="adj1" fmla="val 50000"/>
              <a:gd name="adj2" fmla="val 25000"/>
              <a:gd name="adj3" fmla="val 18692"/>
              <a:gd name="adj4" fmla="val 81308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lIns="108000" tIns="0" rIns="108000" bIns="0" anchor="b"/>
          <a:lstStyle/>
          <a:p>
            <a:pPr algn="ctr" defTabSz="914400" eaLnBrk="0" hangingPunct="0">
              <a:defRPr/>
            </a:pP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Cordination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直线连接符 52"/>
          <p:cNvCxnSpPr/>
          <p:nvPr/>
        </p:nvCxnSpPr>
        <p:spPr>
          <a:xfrm>
            <a:off x="6686550" y="3748625"/>
            <a:ext cx="0" cy="43656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线连接符 50"/>
          <p:cNvCxnSpPr/>
          <p:nvPr/>
        </p:nvCxnSpPr>
        <p:spPr>
          <a:xfrm>
            <a:off x="1201738" y="3748625"/>
            <a:ext cx="0" cy="43656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/>
          <p:cNvCxnSpPr/>
          <p:nvPr/>
        </p:nvCxnSpPr>
        <p:spPr>
          <a:xfrm>
            <a:off x="1714500" y="4320125"/>
            <a:ext cx="444817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41"/>
          <p:cNvCxnSpPr/>
          <p:nvPr/>
        </p:nvCxnSpPr>
        <p:spPr>
          <a:xfrm>
            <a:off x="1714500" y="3615275"/>
            <a:ext cx="444817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Parallelogram 1"/>
          <p:cNvSpPr/>
          <p:nvPr/>
        </p:nvSpPr>
        <p:spPr>
          <a:xfrm>
            <a:off x="1857375" y="1330863"/>
            <a:ext cx="4478338" cy="1649412"/>
          </a:xfrm>
          <a:prstGeom prst="parallelogram">
            <a:avLst>
              <a:gd name="adj" fmla="val 60180"/>
            </a:avLst>
          </a:prstGeom>
          <a:solidFill>
            <a:srgbClr val="FF7F7F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Maker Space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kumimoji="1"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Demonstration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kumimoji="1"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Online course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kumimoji="1"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Maker education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kumimoji="1"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Maker activities</a:t>
            </a:r>
          </a:p>
          <a:p>
            <a:pPr algn="ctr">
              <a:defRPr/>
            </a:pPr>
            <a:r>
              <a:rPr kumimoji="1"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Maker contests</a:t>
            </a:r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Parallelogram 12"/>
          <p:cNvSpPr/>
          <p:nvPr/>
        </p:nvSpPr>
        <p:spPr>
          <a:xfrm>
            <a:off x="250825" y="5042438"/>
            <a:ext cx="8607425" cy="846137"/>
          </a:xfrm>
          <a:prstGeom prst="parallelogram">
            <a:avLst>
              <a:gd name="adj" fmla="val 60180"/>
            </a:avLst>
          </a:prstGeom>
          <a:solidFill>
            <a:srgbClr val="7FB7DF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Fundamental Industry Training</a:t>
            </a:r>
            <a:endParaRPr kumimoji="1"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kumimoji="1" lang="en-US" altLang="zh-CN" sz="14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Specilized</a:t>
            </a:r>
            <a:r>
              <a:rPr kumimoji="1" lang="en-US" altLang="zh-CN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Manufacturing	</a:t>
            </a:r>
            <a:r>
              <a:rPr kumimoji="1"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1" lang="en-US" altLang="zh-CN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Advanced Manufacturing</a:t>
            </a:r>
            <a:endParaRPr kumimoji="1"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Parallelogram 25"/>
          <p:cNvSpPr/>
          <p:nvPr/>
        </p:nvSpPr>
        <p:spPr>
          <a:xfrm>
            <a:off x="5453063" y="1330863"/>
            <a:ext cx="2116137" cy="1658937"/>
          </a:xfrm>
          <a:prstGeom prst="parallelogram">
            <a:avLst>
              <a:gd name="adj" fmla="val 60180"/>
            </a:avLst>
          </a:prstGeom>
          <a:solidFill>
            <a:srgbClr val="FF7F7F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Clubs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Parallelogram 26"/>
          <p:cNvSpPr/>
          <p:nvPr/>
        </p:nvSpPr>
        <p:spPr>
          <a:xfrm>
            <a:off x="623888" y="1330863"/>
            <a:ext cx="2073275" cy="1658937"/>
          </a:xfrm>
          <a:prstGeom prst="parallelogram">
            <a:avLst>
              <a:gd name="adj" fmla="val 60180"/>
            </a:avLst>
          </a:prstGeom>
          <a:solidFill>
            <a:srgbClr val="FF7F7F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Teams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肘形连接符 3"/>
          <p:cNvCxnSpPr>
            <a:stCxn id="27" idx="5"/>
            <a:endCxn id="64" idx="5"/>
          </p:cNvCxnSpPr>
          <p:nvPr/>
        </p:nvCxnSpPr>
        <p:spPr>
          <a:xfrm rot="10800000" flipV="1">
            <a:off x="671513" y="2161125"/>
            <a:ext cx="450850" cy="1436688"/>
          </a:xfrm>
          <a:prstGeom prst="bentConnector3">
            <a:avLst>
              <a:gd name="adj1" fmla="val 184234"/>
            </a:avLst>
          </a:prstGeom>
          <a:ln>
            <a:prstDash val="sys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stCxn id="26" idx="2"/>
            <a:endCxn id="62" idx="2"/>
          </p:cNvCxnSpPr>
          <p:nvPr/>
        </p:nvCxnSpPr>
        <p:spPr>
          <a:xfrm>
            <a:off x="7070725" y="2161125"/>
            <a:ext cx="115888" cy="1436688"/>
          </a:xfrm>
          <a:prstGeom prst="bentConnector3">
            <a:avLst>
              <a:gd name="adj1" fmla="val 624363"/>
            </a:avLst>
          </a:prstGeom>
          <a:ln>
            <a:solidFill>
              <a:schemeClr val="accent6"/>
            </a:solidFill>
            <a:prstDash val="sys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/>
          <p:nvPr/>
        </p:nvCxnSpPr>
        <p:spPr>
          <a:xfrm flipV="1">
            <a:off x="6335713" y="4631275"/>
            <a:ext cx="0" cy="381000"/>
          </a:xfrm>
          <a:prstGeom prst="straightConnector1">
            <a:avLst/>
          </a:prstGeom>
          <a:ln>
            <a:solidFill>
              <a:schemeClr val="accent6"/>
            </a:solidFill>
            <a:prstDash val="sys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/>
          <p:nvPr/>
        </p:nvCxnSpPr>
        <p:spPr>
          <a:xfrm>
            <a:off x="1243013" y="4631275"/>
            <a:ext cx="0" cy="381000"/>
          </a:xfrm>
          <a:prstGeom prst="straightConnector1">
            <a:avLst/>
          </a:prstGeom>
          <a:ln>
            <a:prstDash val="sys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037" name="文本框 44"/>
          <p:cNvSpPr txBox="1">
            <a:spLocks noChangeArrowheads="1"/>
          </p:cNvSpPr>
          <p:nvPr/>
        </p:nvSpPr>
        <p:spPr bwMode="auto">
          <a:xfrm>
            <a:off x="6869113" y="1483263"/>
            <a:ext cx="56938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1200" dirty="0" smtClean="0">
                <a:latin typeface="微软雅黑" pitchFamily="34" charset="-122"/>
                <a:ea typeface="微软雅黑" pitchFamily="34" charset="-122"/>
              </a:rPr>
              <a:t>Ideas</a:t>
            </a:r>
            <a:endParaRPr kumimoji="1"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9038" name="文本框 45"/>
          <p:cNvSpPr txBox="1">
            <a:spLocks noChangeArrowheads="1"/>
          </p:cNvSpPr>
          <p:nvPr/>
        </p:nvSpPr>
        <p:spPr bwMode="auto">
          <a:xfrm>
            <a:off x="6431197" y="4696479"/>
            <a:ext cx="126989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1200" dirty="0" smtClean="0">
                <a:latin typeface="微软雅黑" pitchFamily="34" charset="-122"/>
                <a:ea typeface="微软雅黑" pitchFamily="34" charset="-122"/>
              </a:rPr>
              <a:t>Manufacturing</a:t>
            </a:r>
            <a:endParaRPr kumimoji="1"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9039" name="文本框 46"/>
          <p:cNvSpPr txBox="1">
            <a:spLocks noChangeArrowheads="1"/>
          </p:cNvSpPr>
          <p:nvPr/>
        </p:nvSpPr>
        <p:spPr bwMode="auto">
          <a:xfrm>
            <a:off x="7161213" y="4350288"/>
            <a:ext cx="9679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1200" dirty="0" smtClean="0">
                <a:latin typeface="微软雅黑" pitchFamily="34" charset="-122"/>
                <a:ea typeface="微软雅黑" pitchFamily="34" charset="-122"/>
              </a:rPr>
              <a:t>Incubation</a:t>
            </a:r>
            <a:endParaRPr kumimoji="1"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9040" name="文本框 47"/>
          <p:cNvSpPr txBox="1">
            <a:spLocks noChangeArrowheads="1"/>
          </p:cNvSpPr>
          <p:nvPr/>
        </p:nvSpPr>
        <p:spPr bwMode="auto">
          <a:xfrm>
            <a:off x="298450" y="4685250"/>
            <a:ext cx="105964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1200" dirty="0" smtClean="0">
                <a:latin typeface="微软雅黑" pitchFamily="34" charset="-122"/>
                <a:ea typeface="微软雅黑" pitchFamily="34" charset="-122"/>
              </a:rPr>
              <a:t>Prototyping</a:t>
            </a:r>
            <a:endParaRPr kumimoji="1"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9041" name="文本框 48"/>
          <p:cNvSpPr txBox="1">
            <a:spLocks noChangeArrowheads="1"/>
          </p:cNvSpPr>
          <p:nvPr/>
        </p:nvSpPr>
        <p:spPr bwMode="auto">
          <a:xfrm>
            <a:off x="-73025" y="4165600"/>
            <a:ext cx="80534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1200" dirty="0" smtClean="0">
                <a:latin typeface="微软雅黑" pitchFamily="34" charset="-122"/>
                <a:ea typeface="微软雅黑" pitchFamily="34" charset="-122"/>
              </a:rPr>
              <a:t>Product</a:t>
            </a:r>
          </a:p>
          <a:p>
            <a:r>
              <a:rPr kumimoji="1" lang="en-US" altLang="zh-CN" sz="1200" dirty="0" smtClean="0">
                <a:latin typeface="微软雅黑" pitchFamily="34" charset="-122"/>
                <a:ea typeface="微软雅黑" pitchFamily="34" charset="-122"/>
              </a:rPr>
              <a:t>iteration</a:t>
            </a:r>
            <a:endParaRPr kumimoji="1"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9042" name="文本框 49"/>
          <p:cNvSpPr txBox="1">
            <a:spLocks noChangeArrowheads="1"/>
          </p:cNvSpPr>
          <p:nvPr/>
        </p:nvSpPr>
        <p:spPr bwMode="auto">
          <a:xfrm>
            <a:off x="455613" y="1472150"/>
            <a:ext cx="117436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1200" dirty="0" smtClean="0">
                <a:latin typeface="微软雅黑" pitchFamily="34" charset="-122"/>
                <a:ea typeface="微软雅黑" pitchFamily="34" charset="-122"/>
              </a:rPr>
              <a:t>Development</a:t>
            </a:r>
            <a:endParaRPr kumimoji="1"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9043" name="文本框 59"/>
          <p:cNvSpPr txBox="1">
            <a:spLocks noChangeArrowheads="1"/>
          </p:cNvSpPr>
          <p:nvPr/>
        </p:nvSpPr>
        <p:spPr bwMode="auto">
          <a:xfrm>
            <a:off x="7961313" y="2482847"/>
            <a:ext cx="103573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1200" dirty="0" smtClean="0">
                <a:latin typeface="微软雅黑" pitchFamily="34" charset="-122"/>
                <a:ea typeface="微软雅黑" pitchFamily="34" charset="-122"/>
              </a:rPr>
              <a:t>Mentorship</a:t>
            </a:r>
          </a:p>
          <a:p>
            <a:r>
              <a:rPr kumimoji="1" lang="en-US" altLang="zh-CN" sz="1200" dirty="0" smtClean="0">
                <a:latin typeface="微软雅黑" pitchFamily="34" charset="-122"/>
                <a:ea typeface="微软雅黑" pitchFamily="34" charset="-122"/>
              </a:rPr>
              <a:t>Resources</a:t>
            </a:r>
          </a:p>
          <a:p>
            <a:r>
              <a:rPr kumimoji="1" lang="en-US" altLang="zh-CN" sz="1200" dirty="0" smtClean="0">
                <a:latin typeface="微软雅黑" pitchFamily="34" charset="-122"/>
                <a:ea typeface="微软雅黑" pitchFamily="34" charset="-122"/>
              </a:rPr>
              <a:t>Training</a:t>
            </a:r>
          </a:p>
          <a:p>
            <a:r>
              <a:rPr kumimoji="1" lang="en-US" altLang="zh-CN" sz="1200" dirty="0" smtClean="0">
                <a:latin typeface="微软雅黑" pitchFamily="34" charset="-122"/>
                <a:ea typeface="微软雅黑" pitchFamily="34" charset="-122"/>
              </a:rPr>
              <a:t>Guidance</a:t>
            </a:r>
            <a:endParaRPr kumimoji="1" lang="en-US" altLang="zh-CN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Parallelogram 8"/>
          <p:cNvSpPr/>
          <p:nvPr/>
        </p:nvSpPr>
        <p:spPr>
          <a:xfrm>
            <a:off x="6002338" y="3346988"/>
            <a:ext cx="1335087" cy="501650"/>
          </a:xfrm>
          <a:prstGeom prst="parallelogram">
            <a:avLst>
              <a:gd name="adj" fmla="val 60180"/>
            </a:avLst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zh-CN" sz="1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Motion Media</a:t>
            </a:r>
            <a:endParaRPr kumimoji="1" lang="zh-CN" altLang="en-US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Parallelogram 13"/>
          <p:cNvSpPr/>
          <p:nvPr/>
        </p:nvSpPr>
        <p:spPr>
          <a:xfrm>
            <a:off x="3262313" y="3346988"/>
            <a:ext cx="1335087" cy="501650"/>
          </a:xfrm>
          <a:prstGeom prst="parallelogram">
            <a:avLst>
              <a:gd name="adj" fmla="val 60180"/>
            </a:avLst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zh-CN" sz="1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Maker education</a:t>
            </a:r>
            <a:endParaRPr kumimoji="1" lang="zh-CN" altLang="en-US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Parallelogram 14"/>
          <p:cNvSpPr/>
          <p:nvPr/>
        </p:nvSpPr>
        <p:spPr>
          <a:xfrm>
            <a:off x="520700" y="3346988"/>
            <a:ext cx="1336675" cy="501650"/>
          </a:xfrm>
          <a:prstGeom prst="parallelogram">
            <a:avLst>
              <a:gd name="adj" fmla="val 60180"/>
            </a:avLst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zh-CN" sz="105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Extreme Learning Process</a:t>
            </a:r>
            <a:endParaRPr kumimoji="1" lang="zh-CN" altLang="en-US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Parallelogram 15"/>
          <p:cNvSpPr/>
          <p:nvPr/>
        </p:nvSpPr>
        <p:spPr>
          <a:xfrm>
            <a:off x="1925638" y="3346988"/>
            <a:ext cx="1336675" cy="501650"/>
          </a:xfrm>
          <a:prstGeom prst="parallelogram">
            <a:avLst>
              <a:gd name="adj" fmla="val 60180"/>
            </a:avLst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zh-CN" sz="105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 and Tech</a:t>
            </a:r>
            <a:endParaRPr kumimoji="1" lang="zh-CN" altLang="en-US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Parallelogram 16"/>
          <p:cNvSpPr/>
          <p:nvPr/>
        </p:nvSpPr>
        <p:spPr>
          <a:xfrm>
            <a:off x="4667250" y="3346988"/>
            <a:ext cx="1335088" cy="501650"/>
          </a:xfrm>
          <a:prstGeom prst="parallelogram">
            <a:avLst>
              <a:gd name="adj" fmla="val 60180"/>
            </a:avLst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zh-CN" sz="1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Robotics</a:t>
            </a:r>
            <a:endParaRPr kumimoji="1" lang="zh-CN" altLang="en-US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Parallelogram 17"/>
          <p:cNvSpPr/>
          <p:nvPr/>
        </p:nvSpPr>
        <p:spPr>
          <a:xfrm>
            <a:off x="6002338" y="4053425"/>
            <a:ext cx="1335087" cy="501650"/>
          </a:xfrm>
          <a:prstGeom prst="parallelogram">
            <a:avLst>
              <a:gd name="adj" fmla="val 60180"/>
            </a:avLst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zh-CN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I…</a:t>
            </a:r>
            <a:endParaRPr kumimoji="1"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Parallelogram 18"/>
          <p:cNvSpPr/>
          <p:nvPr/>
        </p:nvSpPr>
        <p:spPr>
          <a:xfrm>
            <a:off x="3262313" y="4053425"/>
            <a:ext cx="1335087" cy="501650"/>
          </a:xfrm>
          <a:prstGeom prst="parallelogram">
            <a:avLst>
              <a:gd name="adj" fmla="val 60180"/>
            </a:avLst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zh-CN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G…</a:t>
            </a:r>
            <a:endParaRPr kumimoji="1"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Parallelogram 19"/>
          <p:cNvSpPr/>
          <p:nvPr/>
        </p:nvSpPr>
        <p:spPr>
          <a:xfrm>
            <a:off x="520700" y="4053425"/>
            <a:ext cx="1336675" cy="501650"/>
          </a:xfrm>
          <a:prstGeom prst="parallelogram">
            <a:avLst>
              <a:gd name="adj" fmla="val 60180"/>
            </a:avLst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zh-CN" sz="105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EE innovation</a:t>
            </a:r>
            <a:endParaRPr kumimoji="1" lang="zh-CN" altLang="en-US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Parallelogram 20"/>
          <p:cNvSpPr/>
          <p:nvPr/>
        </p:nvSpPr>
        <p:spPr>
          <a:xfrm>
            <a:off x="1925638" y="4053425"/>
            <a:ext cx="1336675" cy="501650"/>
          </a:xfrm>
          <a:prstGeom prst="parallelogram">
            <a:avLst>
              <a:gd name="adj" fmla="val 60180"/>
            </a:avLst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zh-CN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F…</a:t>
            </a:r>
            <a:endParaRPr kumimoji="1"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Parallelogram 21"/>
          <p:cNvSpPr/>
          <p:nvPr/>
        </p:nvSpPr>
        <p:spPr>
          <a:xfrm>
            <a:off x="4667250" y="4053425"/>
            <a:ext cx="1335088" cy="501650"/>
          </a:xfrm>
          <a:prstGeom prst="parallelogram">
            <a:avLst>
              <a:gd name="adj" fmla="val 60180"/>
            </a:avLst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zh-CN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H…</a:t>
            </a:r>
            <a:endParaRPr kumimoji="1"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8126413" y="6519863"/>
            <a:ext cx="731837" cy="261937"/>
          </a:xfrm>
        </p:spPr>
        <p:txBody>
          <a:bodyPr/>
          <a:lstStyle/>
          <a:p>
            <a:pPr>
              <a:defRPr/>
            </a:pPr>
            <a:r>
              <a:rPr lang="en-US" altLang="zh-CN"/>
              <a:t>Page </a:t>
            </a:r>
            <a:fld id="{E2062DFC-1EE5-4652-B2A8-B61A437D6409}" type="slidenum">
              <a:rPr lang="en-US" altLang="zh-CN"/>
              <a:pPr>
                <a:defRPr/>
              </a:pPr>
              <a:t>11</a:t>
            </a:fld>
            <a:endParaRPr lang="en-US"/>
          </a:p>
        </p:txBody>
      </p:sp>
      <p:sp>
        <p:nvSpPr>
          <p:cNvPr id="129057" name="矩形 4"/>
          <p:cNvSpPr>
            <a:spLocks noChangeArrowheads="1"/>
          </p:cNvSpPr>
          <p:nvPr/>
        </p:nvSpPr>
        <p:spPr bwMode="auto">
          <a:xfrm>
            <a:off x="728663" y="488024"/>
            <a:ext cx="40314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Maker Space 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+ 10 Labs</a:t>
            </a:r>
            <a:endParaRPr lang="en-US" altLang="zh-CN" sz="24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274315" y="1834100"/>
            <a:ext cx="20344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Strategic Committee</a:t>
            </a:r>
            <a:endParaRPr lang="en-US" altLang="zh-CN" sz="14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701096" y="3594638"/>
            <a:ext cx="11808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Organizing</a:t>
            </a:r>
            <a:endParaRPr lang="en-US" altLang="zh-CN" sz="14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665" name="Group 113"/>
          <p:cNvGrpSpPr>
            <a:grpSpLocks/>
          </p:cNvGrpSpPr>
          <p:nvPr/>
        </p:nvGrpSpPr>
        <p:grpSpPr bwMode="auto">
          <a:xfrm>
            <a:off x="227600" y="1470025"/>
            <a:ext cx="2808288" cy="4859338"/>
            <a:chOff x="285750" y="269784"/>
            <a:chExt cx="3711451" cy="6419885"/>
          </a:xfrm>
        </p:grpSpPr>
        <p:sp>
          <p:nvSpPr>
            <p:cNvPr id="115" name="TextBox 23"/>
            <p:cNvSpPr txBox="1">
              <a:spLocks noChangeArrowheads="1"/>
            </p:cNvSpPr>
            <p:nvPr/>
          </p:nvSpPr>
          <p:spPr bwMode="auto">
            <a:xfrm>
              <a:off x="1672562" y="6060474"/>
              <a:ext cx="428002" cy="30830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9pPr>
            </a:lstStyle>
            <a:p>
              <a:pPr defTabSz="914400" eaLnBrk="0" hangingPunct="0">
                <a:defRPr/>
              </a:pPr>
              <a:r>
                <a:rPr lang="en-US" altLang="zh-CN" sz="10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B4</a:t>
              </a:r>
            </a:p>
          </p:txBody>
        </p:sp>
        <p:pic>
          <p:nvPicPr>
            <p:cNvPr id="113700" name="Picture 115"/>
            <p:cNvPicPr>
              <a:picLocks noChangeAspect="1"/>
            </p:cNvPicPr>
            <p:nvPr/>
          </p:nvPicPr>
          <p:blipFill>
            <a:blip r:embed="rId2"/>
            <a:srcRect l="20079" t="7874" r="20866" b="23886"/>
            <a:stretch>
              <a:fillRect/>
            </a:stretch>
          </p:blipFill>
          <p:spPr bwMode="auto">
            <a:xfrm>
              <a:off x="2043503" y="6074737"/>
              <a:ext cx="709537" cy="6149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13701" name="Group 116"/>
            <p:cNvGrpSpPr>
              <a:grpSpLocks/>
            </p:cNvGrpSpPr>
            <p:nvPr/>
          </p:nvGrpSpPr>
          <p:grpSpPr bwMode="auto">
            <a:xfrm>
              <a:off x="601867" y="269784"/>
              <a:ext cx="1500000" cy="4824000"/>
              <a:chOff x="2096270" y="80665"/>
              <a:chExt cx="1500000" cy="5053789"/>
            </a:xfrm>
          </p:grpSpPr>
          <p:pic>
            <p:nvPicPr>
              <p:cNvPr id="113719" name="Picture 134"/>
              <p:cNvPicPr>
                <a:picLocks noChangeAspect="1"/>
              </p:cNvPicPr>
              <p:nvPr/>
            </p:nvPicPr>
            <p:blipFill>
              <a:blip r:embed="rId3"/>
              <a:srcRect l="787" t="15749" r="787" b="21260"/>
              <a:stretch>
                <a:fillRect/>
              </a:stretch>
            </p:blipFill>
            <p:spPr bwMode="auto">
              <a:xfrm>
                <a:off x="2096270" y="80665"/>
                <a:ext cx="1500000" cy="72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3720" name="Picture 135"/>
              <p:cNvPicPr>
                <a:picLocks noChangeAspect="1"/>
              </p:cNvPicPr>
              <p:nvPr/>
            </p:nvPicPr>
            <p:blipFill>
              <a:blip r:embed="rId4"/>
              <a:srcRect l="787" t="15749" r="787" b="21260"/>
              <a:stretch>
                <a:fillRect/>
              </a:stretch>
            </p:blipFill>
            <p:spPr bwMode="auto">
              <a:xfrm>
                <a:off x="2096270" y="805121"/>
                <a:ext cx="1500000" cy="72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3721" name="Picture 136"/>
              <p:cNvPicPr>
                <a:picLocks noChangeAspect="1"/>
              </p:cNvPicPr>
              <p:nvPr/>
            </p:nvPicPr>
            <p:blipFill>
              <a:blip r:embed="rId5"/>
              <a:srcRect l="787" t="15749" r="787" b="21260"/>
              <a:stretch>
                <a:fillRect/>
              </a:stretch>
            </p:blipFill>
            <p:spPr bwMode="auto">
              <a:xfrm>
                <a:off x="2096270" y="1525121"/>
                <a:ext cx="1500000" cy="72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3722" name="Picture 137"/>
              <p:cNvPicPr>
                <a:picLocks noChangeAspect="1"/>
              </p:cNvPicPr>
              <p:nvPr/>
            </p:nvPicPr>
            <p:blipFill>
              <a:blip r:embed="rId6"/>
              <a:srcRect l="787" t="15749" r="787" b="21260"/>
              <a:stretch>
                <a:fillRect/>
              </a:stretch>
            </p:blipFill>
            <p:spPr bwMode="auto">
              <a:xfrm>
                <a:off x="2096270" y="2248232"/>
                <a:ext cx="1500000" cy="72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3723" name="Picture 138"/>
              <p:cNvPicPr>
                <a:picLocks noChangeAspect="1"/>
              </p:cNvPicPr>
              <p:nvPr/>
            </p:nvPicPr>
            <p:blipFill>
              <a:blip r:embed="rId7"/>
              <a:srcRect l="787" t="15749" r="787" b="21260"/>
              <a:stretch>
                <a:fillRect/>
              </a:stretch>
            </p:blipFill>
            <p:spPr bwMode="auto">
              <a:xfrm>
                <a:off x="2096270" y="2971343"/>
                <a:ext cx="1500000" cy="72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3724" name="Picture 139"/>
              <p:cNvPicPr>
                <a:picLocks noChangeAspect="1"/>
              </p:cNvPicPr>
              <p:nvPr/>
            </p:nvPicPr>
            <p:blipFill>
              <a:blip r:embed="rId8"/>
              <a:srcRect l="787" t="15749" r="787" b="21260"/>
              <a:stretch>
                <a:fillRect/>
              </a:stretch>
            </p:blipFill>
            <p:spPr bwMode="auto">
              <a:xfrm>
                <a:off x="2096270" y="3694454"/>
                <a:ext cx="1500000" cy="72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3725" name="Picture 140"/>
              <p:cNvPicPr>
                <a:picLocks noChangeAspect="1"/>
              </p:cNvPicPr>
              <p:nvPr/>
            </p:nvPicPr>
            <p:blipFill>
              <a:blip r:embed="rId9"/>
              <a:srcRect l="787" t="15749" r="787" b="21260"/>
              <a:stretch>
                <a:fillRect/>
              </a:stretch>
            </p:blipFill>
            <p:spPr bwMode="auto">
              <a:xfrm>
                <a:off x="2096270" y="4414454"/>
                <a:ext cx="1500000" cy="72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13702" name="Picture 117"/>
            <p:cNvPicPr>
              <a:picLocks noChangeAspect="1"/>
            </p:cNvPicPr>
            <p:nvPr/>
          </p:nvPicPr>
          <p:blipFill>
            <a:blip r:embed="rId10"/>
            <a:srcRect l="787" t="19800" r="787" b="26775"/>
            <a:stretch>
              <a:fillRect/>
            </a:stretch>
          </p:blipFill>
          <p:spPr bwMode="auto">
            <a:xfrm>
              <a:off x="509947" y="5056031"/>
              <a:ext cx="3487254" cy="9778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13703" name="Straight Connector 118"/>
            <p:cNvCxnSpPr>
              <a:cxnSpLocks noChangeShapeType="1"/>
            </p:cNvCxnSpPr>
            <p:nvPr/>
          </p:nvCxnSpPr>
          <p:spPr bwMode="auto">
            <a:xfrm>
              <a:off x="369505" y="943308"/>
              <a:ext cx="1764000" cy="0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prstDash val="dash"/>
              <a:round/>
              <a:headEnd/>
              <a:tailEnd/>
            </a:ln>
          </p:spPr>
        </p:cxnSp>
        <p:cxnSp>
          <p:nvCxnSpPr>
            <p:cNvPr id="113704" name="Straight Connector 119"/>
            <p:cNvCxnSpPr>
              <a:cxnSpLocks noChangeShapeType="1"/>
            </p:cNvCxnSpPr>
            <p:nvPr/>
          </p:nvCxnSpPr>
          <p:spPr bwMode="auto">
            <a:xfrm>
              <a:off x="369505" y="1629228"/>
              <a:ext cx="1764000" cy="0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prstDash val="dash"/>
              <a:round/>
              <a:headEnd/>
              <a:tailEnd/>
            </a:ln>
          </p:spPr>
        </p:cxnSp>
        <p:cxnSp>
          <p:nvCxnSpPr>
            <p:cNvPr id="113705" name="Straight Connector 120"/>
            <p:cNvCxnSpPr>
              <a:cxnSpLocks noChangeShapeType="1"/>
            </p:cNvCxnSpPr>
            <p:nvPr/>
          </p:nvCxnSpPr>
          <p:spPr bwMode="auto">
            <a:xfrm>
              <a:off x="369505" y="2324848"/>
              <a:ext cx="1764000" cy="0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prstDash val="dash"/>
              <a:round/>
              <a:headEnd/>
              <a:tailEnd/>
            </a:ln>
          </p:spPr>
        </p:cxnSp>
        <p:cxnSp>
          <p:nvCxnSpPr>
            <p:cNvPr id="113706" name="Straight Connector 121"/>
            <p:cNvCxnSpPr>
              <a:cxnSpLocks noChangeShapeType="1"/>
            </p:cNvCxnSpPr>
            <p:nvPr/>
          </p:nvCxnSpPr>
          <p:spPr bwMode="auto">
            <a:xfrm>
              <a:off x="369505" y="3012886"/>
              <a:ext cx="1764000" cy="0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prstDash val="dash"/>
              <a:round/>
              <a:headEnd/>
              <a:tailEnd/>
            </a:ln>
          </p:spPr>
        </p:cxnSp>
        <p:cxnSp>
          <p:nvCxnSpPr>
            <p:cNvPr id="113707" name="Straight Connector 122"/>
            <p:cNvCxnSpPr>
              <a:cxnSpLocks noChangeShapeType="1"/>
            </p:cNvCxnSpPr>
            <p:nvPr/>
          </p:nvCxnSpPr>
          <p:spPr bwMode="auto">
            <a:xfrm>
              <a:off x="369505" y="3695279"/>
              <a:ext cx="1764000" cy="0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prstDash val="dash"/>
              <a:round/>
              <a:headEnd/>
              <a:tailEnd/>
            </a:ln>
          </p:spPr>
        </p:cxnSp>
        <p:cxnSp>
          <p:nvCxnSpPr>
            <p:cNvPr id="113708" name="Straight Connector 123"/>
            <p:cNvCxnSpPr>
              <a:cxnSpLocks noChangeShapeType="1"/>
            </p:cNvCxnSpPr>
            <p:nvPr/>
          </p:nvCxnSpPr>
          <p:spPr bwMode="auto">
            <a:xfrm>
              <a:off x="369505" y="4394784"/>
              <a:ext cx="1764000" cy="0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prstDash val="dash"/>
              <a:round/>
              <a:headEnd/>
              <a:tailEnd/>
            </a:ln>
          </p:spPr>
        </p:cxnSp>
        <p:cxnSp>
          <p:nvCxnSpPr>
            <p:cNvPr id="113709" name="Straight Connector 124"/>
            <p:cNvCxnSpPr>
              <a:cxnSpLocks noChangeShapeType="1"/>
            </p:cNvCxnSpPr>
            <p:nvPr/>
          </p:nvCxnSpPr>
          <p:spPr bwMode="auto">
            <a:xfrm>
              <a:off x="369505" y="5046495"/>
              <a:ext cx="1764000" cy="0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prstDash val="dash"/>
              <a:round/>
              <a:headEnd/>
              <a:tailEnd/>
            </a:ln>
          </p:spPr>
        </p:cxnSp>
        <p:sp>
          <p:nvSpPr>
            <p:cNvPr id="126" name="TextBox 15"/>
            <p:cNvSpPr txBox="1">
              <a:spLocks noChangeArrowheads="1"/>
            </p:cNvSpPr>
            <p:nvPr/>
          </p:nvSpPr>
          <p:spPr bwMode="auto">
            <a:xfrm>
              <a:off x="285750" y="510976"/>
              <a:ext cx="413316" cy="30830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9pPr>
            </a:lstStyle>
            <a:p>
              <a:pPr defTabSz="914400" eaLnBrk="0" hangingPunct="0">
                <a:defRPr/>
              </a:pPr>
              <a:r>
                <a:rPr lang="en-US" altLang="zh-CN" sz="10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F6</a:t>
              </a:r>
            </a:p>
          </p:txBody>
        </p:sp>
        <p:sp>
          <p:nvSpPr>
            <p:cNvPr id="127" name="TextBox 16"/>
            <p:cNvSpPr txBox="1">
              <a:spLocks noChangeArrowheads="1"/>
            </p:cNvSpPr>
            <p:nvPr/>
          </p:nvSpPr>
          <p:spPr bwMode="auto">
            <a:xfrm>
              <a:off x="285750" y="1240842"/>
              <a:ext cx="413316" cy="31040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9pPr>
            </a:lstStyle>
            <a:p>
              <a:pPr defTabSz="914400" eaLnBrk="0" hangingPunct="0">
                <a:defRPr/>
              </a:pPr>
              <a:r>
                <a:rPr lang="en-US" altLang="zh-CN" sz="10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F5</a:t>
              </a:r>
            </a:p>
          </p:txBody>
        </p:sp>
        <p:sp>
          <p:nvSpPr>
            <p:cNvPr id="128" name="TextBox 17"/>
            <p:cNvSpPr txBox="1">
              <a:spLocks noChangeArrowheads="1"/>
            </p:cNvSpPr>
            <p:nvPr/>
          </p:nvSpPr>
          <p:spPr bwMode="auto">
            <a:xfrm>
              <a:off x="285750" y="2016849"/>
              <a:ext cx="413316" cy="31040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9pPr>
            </a:lstStyle>
            <a:p>
              <a:pPr defTabSz="914400" eaLnBrk="0" hangingPunct="0">
                <a:defRPr/>
              </a:pPr>
              <a:r>
                <a:rPr lang="en-US" altLang="zh-CN" sz="10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F4</a:t>
              </a:r>
            </a:p>
          </p:txBody>
        </p:sp>
        <p:sp>
          <p:nvSpPr>
            <p:cNvPr id="129" name="TextBox 18"/>
            <p:cNvSpPr txBox="1">
              <a:spLocks noChangeArrowheads="1"/>
            </p:cNvSpPr>
            <p:nvPr/>
          </p:nvSpPr>
          <p:spPr bwMode="auto">
            <a:xfrm>
              <a:off x="285750" y="2704769"/>
              <a:ext cx="413316" cy="30830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9pPr>
            </a:lstStyle>
            <a:p>
              <a:pPr defTabSz="914400" eaLnBrk="0" hangingPunct="0">
                <a:defRPr/>
              </a:pPr>
              <a:r>
                <a:rPr lang="en-US" altLang="zh-CN" sz="1000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F3</a:t>
              </a:r>
            </a:p>
          </p:txBody>
        </p:sp>
        <p:sp>
          <p:nvSpPr>
            <p:cNvPr id="130" name="TextBox 19"/>
            <p:cNvSpPr txBox="1">
              <a:spLocks noChangeArrowheads="1"/>
            </p:cNvSpPr>
            <p:nvPr/>
          </p:nvSpPr>
          <p:spPr bwMode="auto">
            <a:xfrm>
              <a:off x="285750" y="3289919"/>
              <a:ext cx="413316" cy="308306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9pPr>
            </a:lstStyle>
            <a:p>
              <a:pPr defTabSz="914400" eaLnBrk="0" hangingPunct="0">
                <a:defRPr/>
              </a:pPr>
              <a:r>
                <a:rPr lang="en-US" altLang="zh-CN" sz="1000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F2</a:t>
              </a:r>
            </a:p>
          </p:txBody>
        </p:sp>
        <p:sp>
          <p:nvSpPr>
            <p:cNvPr id="131" name="TextBox 20"/>
            <p:cNvSpPr txBox="1">
              <a:spLocks noChangeArrowheads="1"/>
            </p:cNvSpPr>
            <p:nvPr/>
          </p:nvSpPr>
          <p:spPr bwMode="auto">
            <a:xfrm>
              <a:off x="285750" y="3969449"/>
              <a:ext cx="413316" cy="31040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9pPr>
            </a:lstStyle>
            <a:p>
              <a:pPr defTabSz="914400" eaLnBrk="0" hangingPunct="0">
                <a:defRPr/>
              </a:pPr>
              <a:r>
                <a:rPr lang="en-US" altLang="zh-CN" sz="1000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F1</a:t>
              </a:r>
            </a:p>
          </p:txBody>
        </p:sp>
        <p:sp>
          <p:nvSpPr>
            <p:cNvPr id="132" name="TextBox 21"/>
            <p:cNvSpPr txBox="1">
              <a:spLocks noChangeArrowheads="1"/>
            </p:cNvSpPr>
            <p:nvPr/>
          </p:nvSpPr>
          <p:spPr bwMode="auto">
            <a:xfrm>
              <a:off x="285750" y="4577671"/>
              <a:ext cx="428002" cy="308306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9pPr>
            </a:lstStyle>
            <a:p>
              <a:pPr defTabSz="914400" eaLnBrk="0" hangingPunct="0">
                <a:defRPr/>
              </a:pPr>
              <a:r>
                <a:rPr lang="en-US" altLang="zh-CN" sz="1000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B1</a:t>
              </a:r>
            </a:p>
          </p:txBody>
        </p:sp>
        <p:sp>
          <p:nvSpPr>
            <p:cNvPr id="133" name="TextBox 22"/>
            <p:cNvSpPr txBox="1">
              <a:spLocks noChangeArrowheads="1"/>
            </p:cNvSpPr>
            <p:nvPr/>
          </p:nvSpPr>
          <p:spPr bwMode="auto">
            <a:xfrm>
              <a:off x="285750" y="5456447"/>
              <a:ext cx="428002" cy="30830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9pPr>
            </a:lstStyle>
            <a:p>
              <a:pPr defTabSz="914400" eaLnBrk="0" hangingPunct="0">
                <a:defRPr/>
              </a:pPr>
              <a:r>
                <a:rPr lang="en-US" altLang="zh-CN" sz="1000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B2</a:t>
              </a:r>
            </a:p>
          </p:txBody>
        </p:sp>
        <p:cxnSp>
          <p:nvCxnSpPr>
            <p:cNvPr id="113718" name="Straight Connector 133"/>
            <p:cNvCxnSpPr>
              <a:cxnSpLocks noChangeShapeType="1"/>
            </p:cNvCxnSpPr>
            <p:nvPr/>
          </p:nvCxnSpPr>
          <p:spPr bwMode="auto">
            <a:xfrm>
              <a:off x="369505" y="6037253"/>
              <a:ext cx="3516695" cy="0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prstDash val="dash"/>
              <a:round/>
              <a:headEnd/>
              <a:tailEnd/>
            </a:ln>
          </p:spPr>
        </p:cxnSp>
      </p:grpSp>
      <p:cxnSp>
        <p:nvCxnSpPr>
          <p:cNvPr id="113666" name="Straight Connector 68"/>
          <p:cNvCxnSpPr>
            <a:cxnSpLocks noChangeShapeType="1"/>
          </p:cNvCxnSpPr>
          <p:nvPr/>
        </p:nvCxnSpPr>
        <p:spPr bwMode="auto">
          <a:xfrm>
            <a:off x="1625713" y="1979829"/>
            <a:ext cx="2344625" cy="306171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13667" name="Straight Connector 69"/>
          <p:cNvCxnSpPr>
            <a:cxnSpLocks noChangeShapeType="1"/>
          </p:cNvCxnSpPr>
          <p:nvPr/>
        </p:nvCxnSpPr>
        <p:spPr bwMode="auto">
          <a:xfrm>
            <a:off x="1557613" y="1993447"/>
            <a:ext cx="2357162" cy="913266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13668" name="Rectangle 19"/>
          <p:cNvSpPr>
            <a:spLocks noChangeArrowheads="1"/>
          </p:cNvSpPr>
          <p:nvPr/>
        </p:nvSpPr>
        <p:spPr bwMode="auto">
          <a:xfrm>
            <a:off x="4751388" y="1433513"/>
            <a:ext cx="324973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Innovation Lab</a:t>
            </a:r>
            <a:r>
              <a:rPr lang="zh-CN" altLang="en-US" sz="20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Program</a:t>
            </a:r>
            <a:endParaRPr lang="zh-CN" altLang="en-US" sz="2000" dirty="0">
              <a:solidFill>
                <a:srgbClr val="000000"/>
              </a:solidFill>
              <a:latin typeface="Verdana" pitchFamily="34" charset="0"/>
              <a:ea typeface="黑体" pitchFamily="49" charset="-122"/>
              <a:cs typeface="Heiti SC Light"/>
            </a:endParaRPr>
          </a:p>
        </p:txBody>
      </p:sp>
      <p:sp>
        <p:nvSpPr>
          <p:cNvPr id="142" name="Title 1"/>
          <p:cNvSpPr txBox="1">
            <a:spLocks/>
          </p:cNvSpPr>
          <p:nvPr/>
        </p:nvSpPr>
        <p:spPr>
          <a:xfrm>
            <a:off x="539750" y="260350"/>
            <a:ext cx="63373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9pPr>
          </a:lstStyle>
          <a:p>
            <a:pPr defTabSz="914400">
              <a:defRPr/>
            </a:pPr>
            <a:endParaRPr lang="zh-CN" altLang="en-US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5" name="Straight Connector 194"/>
          <p:cNvCxnSpPr>
            <a:stCxn id="188" idx="3"/>
            <a:endCxn id="113676" idx="1"/>
          </p:cNvCxnSpPr>
          <p:nvPr/>
        </p:nvCxnSpPr>
        <p:spPr bwMode="auto">
          <a:xfrm>
            <a:off x="5179578" y="5112267"/>
            <a:ext cx="583015" cy="8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6" name="Straight Connector 195"/>
          <p:cNvCxnSpPr>
            <a:stCxn id="113676" idx="3"/>
            <a:endCxn id="189" idx="1"/>
          </p:cNvCxnSpPr>
          <p:nvPr/>
        </p:nvCxnSpPr>
        <p:spPr bwMode="auto">
          <a:xfrm flipV="1">
            <a:off x="6341598" y="5112267"/>
            <a:ext cx="583075" cy="8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7" name="Straight Connector 196"/>
          <p:cNvCxnSpPr>
            <a:stCxn id="189" idx="3"/>
            <a:endCxn id="193" idx="1"/>
          </p:cNvCxnSpPr>
          <p:nvPr/>
        </p:nvCxnSpPr>
        <p:spPr bwMode="auto">
          <a:xfrm>
            <a:off x="7503678" y="5112267"/>
            <a:ext cx="583046" cy="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13673" name="Group 202"/>
          <p:cNvGrpSpPr>
            <a:grpSpLocks/>
          </p:cNvGrpSpPr>
          <p:nvPr/>
        </p:nvGrpSpPr>
        <p:grpSpPr bwMode="auto">
          <a:xfrm>
            <a:off x="3860800" y="2209800"/>
            <a:ext cx="4373563" cy="2103438"/>
            <a:chOff x="3860577" y="2209236"/>
            <a:chExt cx="4374052" cy="2103864"/>
          </a:xfrm>
        </p:grpSpPr>
        <p:pic>
          <p:nvPicPr>
            <p:cNvPr id="113697" name="Picture 9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3860577" y="2209236"/>
              <a:ext cx="4374052" cy="2103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3698" name="Rectangle 201"/>
            <p:cNvSpPr>
              <a:spLocks noChangeArrowheads="1"/>
            </p:cNvSpPr>
            <p:nvPr/>
          </p:nvSpPr>
          <p:spPr bwMode="auto">
            <a:xfrm>
              <a:off x="3860577" y="3036033"/>
              <a:ext cx="4374052" cy="1277067"/>
            </a:xfrm>
            <a:prstGeom prst="rect">
              <a:avLst/>
            </a:prstGeom>
            <a:gradFill rotWithShape="0">
              <a:gsLst>
                <a:gs pos="0">
                  <a:schemeClr val="bg1">
                    <a:alpha val="7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eaLnBrk="0" hangingPunct="0"/>
              <a:endParaRPr lang="zh-CN" altLang="en-US"/>
            </a:p>
          </p:txBody>
        </p:sp>
      </p:grpSp>
      <p:grpSp>
        <p:nvGrpSpPr>
          <p:cNvPr id="113674" name="Group 178"/>
          <p:cNvGrpSpPr>
            <a:grpSpLocks/>
          </p:cNvGrpSpPr>
          <p:nvPr/>
        </p:nvGrpSpPr>
        <p:grpSpPr bwMode="auto">
          <a:xfrm>
            <a:off x="3155390" y="4343401"/>
            <a:ext cx="5734089" cy="1497430"/>
            <a:chOff x="3175680" y="4625474"/>
            <a:chExt cx="5733451" cy="1498043"/>
          </a:xfrm>
        </p:grpSpPr>
        <p:sp>
          <p:nvSpPr>
            <p:cNvPr id="113676" name="Rectangle 145"/>
            <p:cNvSpPr>
              <a:spLocks noChangeArrowheads="1"/>
            </p:cNvSpPr>
            <p:nvPr/>
          </p:nvSpPr>
          <p:spPr bwMode="auto">
            <a:xfrm>
              <a:off x="5782593" y="5209998"/>
              <a:ext cx="578941" cy="369483"/>
            </a:xfrm>
            <a:prstGeom prst="rect">
              <a:avLst/>
            </a:prstGeom>
            <a:solidFill>
              <a:srgbClr val="7FB7D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Lab</a:t>
              </a:r>
              <a:endParaRPr lang="zh-CN" altLang="en-US" dirty="0">
                <a:solidFill>
                  <a:srgbClr val="000000"/>
                </a:solidFill>
                <a:latin typeface="Verdana" pitchFamily="34" charset="0"/>
                <a:ea typeface="黑体" pitchFamily="49" charset="-122"/>
              </a:endParaRPr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3914344" y="5784824"/>
              <a:ext cx="1173909" cy="3386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effectLst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 err="1" smtClean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Proj</a:t>
              </a:r>
              <a:r>
                <a:rPr lang="en-US" altLang="zh-CN" sz="1600" dirty="0" smtClean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 Fund</a:t>
              </a:r>
              <a:endPara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5208493" y="5784824"/>
              <a:ext cx="1008306" cy="3386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effectLst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 smtClean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Facilities</a:t>
              </a:r>
              <a:endPara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6420420" y="5784824"/>
              <a:ext cx="477963" cy="3386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effectLst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 smtClean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HR</a:t>
              </a:r>
              <a:endPara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7092232" y="5784824"/>
              <a:ext cx="1752849" cy="3386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effectLst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 smtClean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Social resources</a:t>
              </a:r>
              <a:endPara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681" name="Rectangle 150"/>
            <p:cNvSpPr>
              <a:spLocks noChangeArrowheads="1"/>
            </p:cNvSpPr>
            <p:nvPr/>
          </p:nvSpPr>
          <p:spPr bwMode="auto">
            <a:xfrm>
              <a:off x="3579646" y="4625474"/>
              <a:ext cx="1155573" cy="3386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b="1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2 courses</a:t>
              </a:r>
              <a:endParaRPr lang="zh-CN" altLang="en-US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54" name="Straight Connector 153"/>
            <p:cNvCxnSpPr>
              <a:stCxn id="113676" idx="2"/>
              <a:endCxn id="147" idx="0"/>
            </p:cNvCxnSpPr>
            <p:nvPr/>
          </p:nvCxnSpPr>
          <p:spPr bwMode="auto">
            <a:xfrm flipH="1">
              <a:off x="4501299" y="5579481"/>
              <a:ext cx="1570765" cy="20534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5" name="Straight Connector 154"/>
            <p:cNvCxnSpPr>
              <a:stCxn id="113676" idx="2"/>
              <a:endCxn id="148" idx="0"/>
            </p:cNvCxnSpPr>
            <p:nvPr/>
          </p:nvCxnSpPr>
          <p:spPr bwMode="auto">
            <a:xfrm flipH="1">
              <a:off x="5712646" y="5579481"/>
              <a:ext cx="359418" cy="20534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7" name="Straight Connector 156"/>
            <p:cNvCxnSpPr>
              <a:stCxn id="113676" idx="2"/>
              <a:endCxn id="149" idx="0"/>
            </p:cNvCxnSpPr>
            <p:nvPr/>
          </p:nvCxnSpPr>
          <p:spPr bwMode="auto">
            <a:xfrm>
              <a:off x="6072064" y="5579481"/>
              <a:ext cx="587338" cy="20534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8" name="Straight Connector 157"/>
            <p:cNvCxnSpPr>
              <a:stCxn id="113676" idx="2"/>
              <a:endCxn id="150" idx="0"/>
            </p:cNvCxnSpPr>
            <p:nvPr/>
          </p:nvCxnSpPr>
          <p:spPr bwMode="auto">
            <a:xfrm>
              <a:off x="6072064" y="5579481"/>
              <a:ext cx="1896593" cy="20534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3686" name="Rectangle 164"/>
            <p:cNvSpPr>
              <a:spLocks noChangeArrowheads="1"/>
            </p:cNvSpPr>
            <p:nvPr/>
          </p:nvSpPr>
          <p:spPr bwMode="auto">
            <a:xfrm>
              <a:off x="6035299" y="4625474"/>
              <a:ext cx="1817924" cy="3386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b="1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Maker activities</a:t>
              </a:r>
              <a:endParaRPr lang="zh-CN" altLang="en-US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3687" name="Rectangle 165"/>
            <p:cNvSpPr>
              <a:spLocks noChangeArrowheads="1"/>
            </p:cNvSpPr>
            <p:nvPr/>
          </p:nvSpPr>
          <p:spPr bwMode="auto">
            <a:xfrm>
              <a:off x="5016991" y="4625474"/>
              <a:ext cx="1025231" cy="3386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b="1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Training</a:t>
              </a:r>
              <a:endParaRPr lang="zh-CN" altLang="en-US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3688" name="Rectangle 166"/>
            <p:cNvSpPr>
              <a:spLocks noChangeArrowheads="1"/>
            </p:cNvSpPr>
            <p:nvPr/>
          </p:nvSpPr>
          <p:spPr bwMode="auto">
            <a:xfrm>
              <a:off x="7808694" y="4625474"/>
              <a:ext cx="1100437" cy="3386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b="1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Products</a:t>
              </a:r>
              <a:endParaRPr lang="zh-CN" altLang="en-US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13689" name="Elbow Connector 168"/>
            <p:cNvCxnSpPr>
              <a:cxnSpLocks noChangeShapeType="1"/>
              <a:stCxn id="113676" idx="0"/>
              <a:endCxn id="113681" idx="2"/>
            </p:cNvCxnSpPr>
            <p:nvPr/>
          </p:nvCxnSpPr>
          <p:spPr bwMode="auto">
            <a:xfrm rot="16200000" flipV="1">
              <a:off x="4991833" y="4129767"/>
              <a:ext cx="245832" cy="1914631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13690" name="Elbow Connector 169"/>
            <p:cNvCxnSpPr>
              <a:cxnSpLocks noChangeShapeType="1"/>
              <a:stCxn id="113676" idx="0"/>
              <a:endCxn id="113687" idx="2"/>
            </p:cNvCxnSpPr>
            <p:nvPr/>
          </p:nvCxnSpPr>
          <p:spPr bwMode="auto">
            <a:xfrm rot="16200000" flipV="1">
              <a:off x="5677921" y="4815854"/>
              <a:ext cx="245832" cy="542457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13691" name="Elbow Connector 170"/>
            <p:cNvCxnSpPr>
              <a:cxnSpLocks noChangeShapeType="1"/>
              <a:stCxn id="113676" idx="0"/>
              <a:endCxn id="113686" idx="2"/>
            </p:cNvCxnSpPr>
            <p:nvPr/>
          </p:nvCxnSpPr>
          <p:spPr bwMode="auto">
            <a:xfrm rot="5400000" flipH="1" flipV="1">
              <a:off x="6385247" y="4650984"/>
              <a:ext cx="245832" cy="872197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13692" name="Elbow Connector 171"/>
            <p:cNvCxnSpPr>
              <a:cxnSpLocks noChangeShapeType="1"/>
              <a:stCxn id="113676" idx="0"/>
              <a:endCxn id="113688" idx="2"/>
            </p:cNvCxnSpPr>
            <p:nvPr/>
          </p:nvCxnSpPr>
          <p:spPr bwMode="auto">
            <a:xfrm rot="5400000" flipH="1" flipV="1">
              <a:off x="7092573" y="3943659"/>
              <a:ext cx="245832" cy="2286849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188" name="Rectangle 187"/>
            <p:cNvSpPr/>
            <p:nvPr/>
          </p:nvSpPr>
          <p:spPr>
            <a:xfrm>
              <a:off x="4620702" y="5209913"/>
              <a:ext cx="578941" cy="369483"/>
            </a:xfrm>
            <a:prstGeom prst="rect">
              <a:avLst/>
            </a:prstGeom>
            <a:solidFill>
              <a:srgbClr val="E3F1F5"/>
            </a:solidFill>
            <a:effectLst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smtClean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Lab</a:t>
              </a:r>
              <a:endParaRPr lang="zh-CN" altLang="en-US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6944544" y="5209913"/>
              <a:ext cx="578941" cy="369483"/>
            </a:xfrm>
            <a:prstGeom prst="rect">
              <a:avLst/>
            </a:prstGeom>
            <a:solidFill>
              <a:srgbClr val="E3F1F5"/>
            </a:solidFill>
            <a:effectLst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smtClean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Lab</a:t>
              </a:r>
              <a:endParaRPr lang="zh-CN" altLang="en-US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3695" name="Rectangle 191"/>
            <p:cNvSpPr>
              <a:spLocks noChangeArrowheads="1"/>
            </p:cNvSpPr>
            <p:nvPr/>
          </p:nvSpPr>
          <p:spPr bwMode="auto">
            <a:xfrm>
              <a:off x="3175680" y="5221468"/>
              <a:ext cx="1196798" cy="3386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Evaluation</a:t>
              </a:r>
              <a:endParaRPr lang="zh-CN" altLang="en-US" sz="16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8106466" y="5209913"/>
              <a:ext cx="561913" cy="370039"/>
            </a:xfrm>
            <a:prstGeom prst="rect">
              <a:avLst/>
            </a:prstGeom>
            <a:solidFill>
              <a:srgbClr val="E3F1F5"/>
            </a:solidFill>
            <a:effectLst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</a:rPr>
                <a:t>……</a:t>
              </a:r>
              <a:endParaRPr lang="zh-CN" altLang="en-US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13675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B1B8B26-6491-4D4F-B229-979ED22191DC}" type="slidenum">
              <a:rPr lang="en-US" altLang="zh-CN" smtClean="0">
                <a:ea typeface="宋体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altLang="zh-CN" smtClean="0">
              <a:ea typeface="宋体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100841669"/>
              </p:ext>
            </p:extLst>
          </p:nvPr>
        </p:nvGraphicFramePr>
        <p:xfrm>
          <a:off x="882650" y="1644357"/>
          <a:ext cx="724702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2" name="Title 1"/>
          <p:cNvSpPr txBox="1">
            <a:spLocks/>
          </p:cNvSpPr>
          <p:nvPr/>
        </p:nvSpPr>
        <p:spPr>
          <a:xfrm>
            <a:off x="539750" y="271925"/>
            <a:ext cx="63373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9pPr>
          </a:lstStyle>
          <a:p>
            <a:pPr defTabSz="914400">
              <a:defRPr/>
            </a:pP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Collaboration with Colleges and Depts.</a:t>
            </a:r>
            <a:endParaRPr lang="zh-CN" altLang="en-US" sz="24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4691" name="Group 16"/>
          <p:cNvGrpSpPr>
            <a:grpSpLocks/>
          </p:cNvGrpSpPr>
          <p:nvPr/>
        </p:nvGrpSpPr>
        <p:grpSpPr bwMode="auto">
          <a:xfrm>
            <a:off x="1955800" y="2489970"/>
            <a:ext cx="5992813" cy="3330575"/>
            <a:chOff x="2165684" y="1528011"/>
            <a:chExt cx="5991729" cy="3330474"/>
          </a:xfrm>
        </p:grpSpPr>
        <p:sp>
          <p:nvSpPr>
            <p:cNvPr id="66" name="Rounded Rectangle 65"/>
            <p:cNvSpPr/>
            <p:nvPr/>
          </p:nvSpPr>
          <p:spPr bwMode="auto">
            <a:xfrm>
              <a:off x="2165684" y="3705995"/>
              <a:ext cx="5774280" cy="115249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b"/>
            <a:lstStyle/>
            <a:p>
              <a:pPr defTabSz="914400" eaLnBrk="0" hangingPunct="0">
                <a:defRPr/>
              </a:pPr>
              <a:r>
                <a:rPr lang="en-US" altLang="zh-CN" dirty="0" err="1" smtClean="0">
                  <a:latin typeface="微软雅黑" pitchFamily="34" charset="-122"/>
                  <a:ea typeface="微软雅黑" pitchFamily="34" charset="-122"/>
                </a:rPr>
                <a:t>i</a:t>
              </a:r>
              <a:r>
                <a:rPr lang="en-US" altLang="zh-CN" dirty="0" smtClean="0">
                  <a:latin typeface="微软雅黑" pitchFamily="34" charset="-122"/>
                  <a:ea typeface="微软雅黑" pitchFamily="34" charset="-122"/>
                </a:rPr>
                <a:t>-Center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" name="Rounded Rectangle 3"/>
            <p:cNvSpPr/>
            <p:nvPr/>
          </p:nvSpPr>
          <p:spPr bwMode="auto">
            <a:xfrm>
              <a:off x="3079919" y="1528011"/>
              <a:ext cx="3239502" cy="57624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defTabSz="914400" eaLnBrk="0" hangingPunct="0">
                <a:defRPr/>
              </a:pPr>
              <a:r>
                <a:rPr lang="en-US" altLang="zh-CN" dirty="0" smtClean="0">
                  <a:latin typeface="微软雅黑" pitchFamily="34" charset="-122"/>
                  <a:ea typeface="微软雅黑" pitchFamily="34" charset="-122"/>
                </a:rPr>
                <a:t>Departments, collages, labs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5" name="Rounded Rectangle 64"/>
            <p:cNvSpPr/>
            <p:nvPr/>
          </p:nvSpPr>
          <p:spPr bwMode="auto">
            <a:xfrm>
              <a:off x="4356038" y="3994911"/>
              <a:ext cx="3239502" cy="57624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defTabSz="914400" eaLnBrk="0" hangingPunct="0">
                <a:defRPr/>
              </a:pPr>
              <a:r>
                <a:rPr lang="en-US" altLang="zh-CN" dirty="0" smtClean="0">
                  <a:latin typeface="微软雅黑" pitchFamily="34" charset="-122"/>
                  <a:ea typeface="微软雅黑" pitchFamily="34" charset="-122"/>
                </a:rPr>
                <a:t>Trans-disciplinary labs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14699" name="Elbow Connector 5"/>
            <p:cNvCxnSpPr>
              <a:cxnSpLocks noChangeShapeType="1"/>
              <a:stCxn id="4" idx="1"/>
              <a:endCxn id="65" idx="1"/>
            </p:cNvCxnSpPr>
            <p:nvPr/>
          </p:nvCxnSpPr>
          <p:spPr bwMode="auto">
            <a:xfrm rot="10800000" flipH="1" flipV="1">
              <a:off x="3080083" y="1816011"/>
              <a:ext cx="1275347" cy="2466474"/>
            </a:xfrm>
            <a:prstGeom prst="bentConnector3">
              <a:avLst>
                <a:gd name="adj1" fmla="val -17926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4700" name="Elbow Connector 70"/>
            <p:cNvCxnSpPr>
              <a:cxnSpLocks noChangeShapeType="1"/>
              <a:stCxn id="66" idx="3"/>
              <a:endCxn id="4" idx="3"/>
            </p:cNvCxnSpPr>
            <p:nvPr/>
          </p:nvCxnSpPr>
          <p:spPr bwMode="auto">
            <a:xfrm flipH="1" flipV="1">
              <a:off x="6320084" y="1816011"/>
              <a:ext cx="1620000" cy="2466474"/>
            </a:xfrm>
            <a:prstGeom prst="bentConnector3">
              <a:avLst>
                <a:gd name="adj1" fmla="val -14111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4701" name="TextBox 13"/>
            <p:cNvSpPr txBox="1">
              <a:spLocks noChangeArrowheads="1"/>
            </p:cNvSpPr>
            <p:nvPr/>
          </p:nvSpPr>
          <p:spPr bwMode="auto">
            <a:xfrm>
              <a:off x="2864058" y="3059902"/>
              <a:ext cx="3456027" cy="6463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zh-CN" dirty="0" smtClean="0">
                  <a:latin typeface="微软雅黑" pitchFamily="34" charset="-122"/>
                  <a:ea typeface="微软雅黑" pitchFamily="34" charset="-122"/>
                </a:rPr>
                <a:t>Teachers, courses, projects</a:t>
              </a:r>
              <a:endParaRPr lang="en-US" altLang="zh-CN" dirty="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dirty="0" smtClean="0">
                  <a:latin typeface="微软雅黑" pitchFamily="34" charset="-122"/>
                  <a:ea typeface="微软雅黑" pitchFamily="34" charset="-122"/>
                </a:rPr>
                <a:t>Cross-disciplinary evaluation</a:t>
              </a:r>
              <a:endParaRPr lang="en-US" altLang="zh-CN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4702" name="TextBox 76"/>
            <p:cNvSpPr txBox="1">
              <a:spLocks noChangeArrowheads="1"/>
            </p:cNvSpPr>
            <p:nvPr/>
          </p:nvSpPr>
          <p:spPr bwMode="auto">
            <a:xfrm>
              <a:off x="4571899" y="2113781"/>
              <a:ext cx="3585514" cy="923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en-US" altLang="zh-CN" dirty="0" smtClean="0">
                  <a:latin typeface="微软雅黑" pitchFamily="34" charset="-122"/>
                  <a:ea typeface="微软雅黑" pitchFamily="34" charset="-122"/>
                </a:rPr>
                <a:t>Training platform</a:t>
              </a:r>
              <a:endParaRPr lang="en-US" altLang="zh-CN" dirty="0">
                <a:latin typeface="微软雅黑" pitchFamily="34" charset="-122"/>
                <a:ea typeface="微软雅黑" pitchFamily="34" charset="-122"/>
              </a:endParaRPr>
            </a:p>
            <a:p>
              <a:pPr algn="r"/>
              <a:r>
                <a:rPr lang="en-US" altLang="zh-CN" dirty="0" smtClean="0">
                  <a:latin typeface="微软雅黑" pitchFamily="34" charset="-122"/>
                  <a:ea typeface="微软雅黑" pitchFamily="34" charset="-122"/>
                </a:rPr>
                <a:t>Collaborative achievement feedback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14692" name="Slide Number Placeholder 1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C50FC0A-795C-49AE-A065-9484A908AF98}" type="slidenum">
              <a:rPr lang="en-US" altLang="zh-CN" smtClean="0">
                <a:latin typeface="微软雅黑" pitchFamily="34" charset="-122"/>
                <a:ea typeface="微软雅黑" pitchFamily="34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altLang="zh-CN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rapezoid 5"/>
          <p:cNvSpPr/>
          <p:nvPr/>
        </p:nvSpPr>
        <p:spPr bwMode="auto">
          <a:xfrm flipV="1">
            <a:off x="882650" y="2048645"/>
            <a:ext cx="7246938" cy="384175"/>
          </a:xfrm>
          <a:prstGeom prst="trapezoid">
            <a:avLst>
              <a:gd name="adj" fmla="val 526948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 defTabSz="914400" eaLnBrk="0" hangingPunct="0">
              <a:defRPr/>
            </a:pPr>
            <a:endParaRPr lang="zh-CN" altLang="en-US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内容占位符 2"/>
          <p:cNvSpPr>
            <a:spLocks noGrp="1"/>
          </p:cNvSpPr>
          <p:nvPr>
            <p:ph idx="4294967295"/>
          </p:nvPr>
        </p:nvSpPr>
        <p:spPr>
          <a:xfrm>
            <a:off x="428625" y="1273215"/>
            <a:ext cx="8429625" cy="4945827"/>
          </a:xfrm>
        </p:spPr>
        <p:txBody>
          <a:bodyPr numCol="2"/>
          <a:lstStyle/>
          <a:p>
            <a:pPr>
              <a:lnSpc>
                <a:spcPct val="125000"/>
              </a:lnSpc>
              <a:buNone/>
              <a:defRPr/>
            </a:pPr>
            <a:r>
              <a:rPr lang="en-US" altLang="zh-CN" sz="24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Abundant facilities</a:t>
            </a:r>
            <a:endParaRPr lang="en-US" altLang="zh-CN" sz="2400" b="1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en-US" altLang="zh-CN" sz="20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Handicrafts</a:t>
            </a:r>
            <a:endParaRPr lang="en-US" altLang="zh-CN" sz="2000" b="1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25000"/>
              </a:lnSpc>
              <a:defRPr/>
            </a:pPr>
            <a:r>
              <a:rPr lang="en-US" altLang="zh-CN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Assembly</a:t>
            </a:r>
            <a:endParaRPr lang="en-US" altLang="zh-CN" sz="2000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25000"/>
              </a:lnSpc>
              <a:defRPr/>
            </a:pPr>
            <a:r>
              <a:rPr lang="en-US" altLang="zh-CN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Woodcrafts</a:t>
            </a:r>
            <a:endParaRPr lang="en-US" altLang="zh-CN" sz="2000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25000"/>
              </a:lnSpc>
              <a:defRPr/>
            </a:pPr>
            <a:r>
              <a:rPr lang="en-US" altLang="zh-CN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Electronics</a:t>
            </a:r>
            <a:endParaRPr lang="en-US" altLang="zh-CN" sz="2000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en-US" altLang="zh-CN" sz="20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Prototyping</a:t>
            </a:r>
            <a:endParaRPr lang="en-US" altLang="zh-CN" sz="2000" b="1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25000"/>
              </a:lnSpc>
              <a:defRPr/>
            </a:pPr>
            <a:r>
              <a:rPr lang="en-US" altLang="zh-CN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Laser cutting</a:t>
            </a:r>
            <a:endParaRPr lang="zh-CN" altLang="en-US" sz="20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25000"/>
              </a:lnSpc>
              <a:defRPr/>
            </a:pPr>
            <a:r>
              <a:rPr lang="en-US" altLang="zh-CN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3D</a:t>
            </a:r>
            <a:r>
              <a:rPr lang="zh-CN" altLang="en-US" sz="20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printing</a:t>
            </a:r>
            <a:endParaRPr lang="en-US" altLang="zh-CN" sz="20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25000"/>
              </a:lnSpc>
              <a:defRPr/>
            </a:pPr>
            <a:r>
              <a:rPr lang="en-US" altLang="zh-CN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Milling</a:t>
            </a:r>
            <a:endParaRPr lang="en-US" altLang="zh-CN" sz="20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25000"/>
              </a:lnSpc>
              <a:defRPr/>
            </a:pPr>
            <a:endParaRPr lang="en-US" altLang="zh-CN" sz="12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25000"/>
              </a:lnSpc>
              <a:defRPr/>
            </a:pPr>
            <a:endParaRPr lang="en-US" altLang="zh-CN" sz="10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en-US" altLang="zh-CN" sz="20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Advanced manufacturing</a:t>
            </a:r>
            <a:endParaRPr lang="en-US" altLang="zh-CN" sz="2000" b="1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25000"/>
              </a:lnSpc>
              <a:defRPr/>
            </a:pPr>
            <a:r>
              <a:rPr lang="en-US" altLang="zh-CN" sz="18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CNC Center</a:t>
            </a:r>
            <a:endParaRPr lang="en-US" altLang="zh-CN" sz="18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25000"/>
              </a:lnSpc>
              <a:defRPr/>
            </a:pPr>
            <a:r>
              <a:rPr lang="en-US" altLang="zh-CN" sz="18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Production line</a:t>
            </a:r>
            <a:endParaRPr lang="en-US" altLang="zh-CN" sz="18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25000"/>
              </a:lnSpc>
              <a:defRPr/>
            </a:pPr>
            <a:r>
              <a:rPr lang="en-US" altLang="zh-CN" sz="18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Robotics</a:t>
            </a:r>
            <a:endParaRPr lang="en-US" altLang="zh-CN" sz="1800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en-US" altLang="zh-CN" sz="20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Cloud services</a:t>
            </a:r>
            <a:endParaRPr lang="en-US" altLang="zh-CN" sz="18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25000"/>
              </a:lnSpc>
              <a:defRPr/>
            </a:pPr>
            <a:r>
              <a:rPr lang="en-US" altLang="zh-CN" sz="18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Online manufacturing</a:t>
            </a:r>
            <a:endParaRPr lang="en-US" altLang="zh-CN" sz="18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25000"/>
              </a:lnSpc>
              <a:defRPr/>
            </a:pPr>
            <a:r>
              <a:rPr lang="en-US" altLang="zh-CN" sz="18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Cloud computing</a:t>
            </a:r>
            <a:endParaRPr lang="en-US" altLang="zh-CN" sz="18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25000"/>
              </a:lnSpc>
              <a:defRPr/>
            </a:pPr>
            <a:r>
              <a:rPr lang="en-US" altLang="zh-CN" sz="18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Cloud data storage</a:t>
            </a:r>
            <a:endParaRPr lang="en-US" altLang="zh-CN" sz="18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en-US" altLang="zh-CN" sz="20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Teleconference</a:t>
            </a:r>
            <a:endParaRPr lang="zh-CN" altLang="en-US" sz="20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25000"/>
              </a:lnSpc>
              <a:defRPr/>
            </a:pPr>
            <a:r>
              <a:rPr lang="en-US" altLang="zh-CN" sz="18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Global maker collaboration</a:t>
            </a:r>
            <a:endParaRPr lang="zh-CN" altLang="en-US" sz="18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5474" name="Title 1"/>
          <p:cNvSpPr txBox="1">
            <a:spLocks/>
          </p:cNvSpPr>
          <p:nvPr/>
        </p:nvSpPr>
        <p:spPr bwMode="auto">
          <a:xfrm>
            <a:off x="428625" y="260350"/>
            <a:ext cx="63373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/>
            <a:r>
              <a:rPr lang="en-US" altLang="zh-CN" sz="2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Equipment and Facilities</a:t>
            </a:r>
            <a:endParaRPr lang="zh-CN" altLang="en-US" sz="24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5475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D7799B-7FCF-4EC1-BFA0-F53862569A9F}" type="slidenum">
              <a:rPr lang="en-US" altLang="zh-CN" smtClean="0">
                <a:ea typeface="宋体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altLang="zh-CN" smtClean="0">
              <a:ea typeface="宋体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TextBox 2"/>
          <p:cNvSpPr txBox="1">
            <a:spLocks noChangeArrowheads="1"/>
          </p:cNvSpPr>
          <p:nvPr/>
        </p:nvSpPr>
        <p:spPr bwMode="auto">
          <a:xfrm>
            <a:off x="3096883" y="3906838"/>
            <a:ext cx="298992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Cloud services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26978" name="Picture 4" descr="1-2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98988" y="1598613"/>
            <a:ext cx="1849437" cy="142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979" name="Picture 5" descr="捕获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01888" y="2398713"/>
            <a:ext cx="1843087" cy="50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980" name="Picture 6" descr="th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91125" y="5091113"/>
            <a:ext cx="2230438" cy="928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981" name="Picture 7" descr="logo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473200" y="5360988"/>
            <a:ext cx="269240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982" name="Picture 8" descr="3-2.pn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815138" y="1936750"/>
            <a:ext cx="1765300" cy="99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6983" name="TextBox 9"/>
          <p:cNvSpPr txBox="1">
            <a:spLocks noChangeArrowheads="1"/>
          </p:cNvSpPr>
          <p:nvPr/>
        </p:nvSpPr>
        <p:spPr bwMode="auto">
          <a:xfrm>
            <a:off x="493713" y="2851414"/>
            <a:ext cx="157985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Information</a:t>
            </a:r>
          </a:p>
          <a:p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security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6984" name="TextBox 10"/>
          <p:cNvSpPr txBox="1">
            <a:spLocks noChangeArrowheads="1"/>
          </p:cNvSpPr>
          <p:nvPr/>
        </p:nvSpPr>
        <p:spPr bwMode="auto">
          <a:xfrm>
            <a:off x="2520950" y="2914914"/>
            <a:ext cx="176683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Collaboration</a:t>
            </a:r>
          </a:p>
          <a:p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tools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6985" name="TextBox 11"/>
          <p:cNvSpPr txBox="1">
            <a:spLocks noChangeArrowheads="1"/>
          </p:cNvSpPr>
          <p:nvPr/>
        </p:nvSpPr>
        <p:spPr bwMode="auto">
          <a:xfrm>
            <a:off x="4614863" y="3087688"/>
            <a:ext cx="18798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Online sharing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6986" name="TextBox 12"/>
          <p:cNvSpPr txBox="1">
            <a:spLocks noChangeArrowheads="1"/>
          </p:cNvSpPr>
          <p:nvPr/>
        </p:nvSpPr>
        <p:spPr bwMode="auto">
          <a:xfrm>
            <a:off x="6841627" y="3087688"/>
            <a:ext cx="17123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Data analysis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26988" name="Picture 22" descr="捕获-2.PN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322513" y="1698625"/>
            <a:ext cx="182086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Straight Connector 20"/>
          <p:cNvCxnSpPr/>
          <p:nvPr/>
        </p:nvCxnSpPr>
        <p:spPr>
          <a:xfrm>
            <a:off x="276225" y="3582988"/>
            <a:ext cx="8677275" cy="0"/>
          </a:xfrm>
          <a:prstGeom prst="line">
            <a:avLst/>
          </a:prstGeom>
          <a:ln w="38100">
            <a:solidFill>
              <a:srgbClr val="7030A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6990" name="Picture 3" descr="C:\Users\chensiyuan\Desktop\基础工业训练中心搬迁计划\图片\title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27063" y="1811601"/>
            <a:ext cx="10477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991" name="Picture 4" descr="C:\Users\chensiyuan\Desktop\基础工业训练中心搬迁计划\图片\PGP.jp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27063" y="2430726"/>
            <a:ext cx="1190625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992" name="Picture 5" descr="C:\Users\chensiyuan\Desktop\基础工业训练中心搬迁计划\图片\RSA.gif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88975" y="1265501"/>
            <a:ext cx="101123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itle 1"/>
          <p:cNvSpPr txBox="1">
            <a:spLocks/>
          </p:cNvSpPr>
          <p:nvPr/>
        </p:nvSpPr>
        <p:spPr>
          <a:xfrm>
            <a:off x="611900" y="306650"/>
            <a:ext cx="583521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9pPr>
          </a:lstStyle>
          <a:p>
            <a:pPr defTabSz="914400">
              <a:defRPr/>
            </a:pPr>
            <a:r>
              <a:rPr lang="en-US" altLang="zh-CN" sz="2400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Outcome-based Education</a:t>
            </a:r>
            <a:endParaRPr lang="zh-CN" altLang="en-US" sz="24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731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184371-04F4-4829-8BC4-F6D03287972A}" type="slidenum">
              <a:rPr lang="en-US" altLang="zh-CN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altLang="zh-CN" smtClean="0"/>
          </a:p>
        </p:txBody>
      </p:sp>
      <p:pic>
        <p:nvPicPr>
          <p:cNvPr id="126995" name="图片 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211388" y="1417638"/>
            <a:ext cx="2033587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Title 2"/>
          <p:cNvSpPr>
            <a:spLocks/>
          </p:cNvSpPr>
          <p:nvPr/>
        </p:nvSpPr>
        <p:spPr bwMode="auto">
          <a:xfrm>
            <a:off x="823913" y="2795419"/>
            <a:ext cx="6551672" cy="73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914400" eaLnBrk="0" hangingPunct="0"/>
            <a:r>
              <a:rPr lang="en-US" altLang="zh-CN" sz="3600" dirty="0" smtClean="0">
                <a:solidFill>
                  <a:srgbClr val="7030A0"/>
                </a:solidFill>
                <a:latin typeface="Verdana" pitchFamily="34" charset="0"/>
                <a:ea typeface="微软雅黑" pitchFamily="34" charset="-122"/>
              </a:rPr>
              <a:t>Cross-disciplinary practices and collaboration</a:t>
            </a:r>
            <a:endParaRPr lang="zh-CN" altLang="en-US" sz="3600" dirty="0">
              <a:solidFill>
                <a:srgbClr val="FF3300"/>
              </a:solidFill>
              <a:latin typeface="Verdana" pitchFamily="34" charset="0"/>
              <a:ea typeface="华文行楷" pitchFamily="2" charset="-122"/>
            </a:endParaRPr>
          </a:p>
        </p:txBody>
      </p:sp>
      <p:sp>
        <p:nvSpPr>
          <p:cNvPr id="249863" name="Rectangle 7"/>
          <p:cNvSpPr>
            <a:spLocks noChangeArrowheads="1"/>
          </p:cNvSpPr>
          <p:nvPr/>
        </p:nvSpPr>
        <p:spPr bwMode="auto">
          <a:xfrm>
            <a:off x="1610701" y="4039850"/>
            <a:ext cx="6333785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/>
            <a:r>
              <a:rPr lang="en-US" altLang="zh-CN" sz="6000" dirty="0" smtClean="0">
                <a:solidFill>
                  <a:srgbClr val="FF3300"/>
                </a:solidFill>
                <a:latin typeface="Verdana" pitchFamily="34" charset="0"/>
                <a:ea typeface="华文行楷" pitchFamily="2" charset="-122"/>
              </a:rPr>
              <a:t>Exploration,</a:t>
            </a:r>
          </a:p>
          <a:p>
            <a:pPr defTabSz="914400"/>
            <a:r>
              <a:rPr lang="en-US" altLang="zh-CN" sz="6000" dirty="0" smtClean="0">
                <a:solidFill>
                  <a:srgbClr val="FF3300"/>
                </a:solidFill>
                <a:latin typeface="Verdana" pitchFamily="34" charset="0"/>
                <a:ea typeface="华文行楷" pitchFamily="2" charset="-122"/>
              </a:rPr>
              <a:t>Implementation</a:t>
            </a:r>
            <a:endParaRPr lang="zh-CN" altLang="en-US" sz="6000" dirty="0">
              <a:solidFill>
                <a:srgbClr val="FF3300"/>
              </a:solidFill>
              <a:latin typeface="Verdana" pitchFamily="34" charset="0"/>
              <a:ea typeface="华文行楷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67696" y="1388300"/>
            <a:ext cx="4444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Right time, righ</a:t>
            </a:r>
            <a:r>
              <a:rPr lang="en-US" altLang="zh-CN" sz="4000" b="1" dirty="0" smtClean="0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t place</a:t>
            </a:r>
            <a:endParaRPr lang="zh-CN" altLang="en-US" sz="4000" b="1" dirty="0">
              <a:solidFill>
                <a:srgbClr val="800080"/>
              </a:solidFill>
              <a:latin typeface="华文行楷" pitchFamily="2" charset="-122"/>
              <a:ea typeface="华文行楷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Content Placeholder 4"/>
          <p:cNvSpPr>
            <a:spLocks noGrp="1"/>
          </p:cNvSpPr>
          <p:nvPr>
            <p:ph sz="half" idx="1"/>
          </p:nvPr>
        </p:nvSpPr>
        <p:spPr>
          <a:xfrm>
            <a:off x="574675" y="1099613"/>
            <a:ext cx="7970838" cy="4192587"/>
          </a:xfrm>
        </p:spPr>
        <p:txBody>
          <a:bodyPr/>
          <a:lstStyle/>
          <a:p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1142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4FBCB6C-EFA2-42AE-AC38-79936A0C6357}" type="slidenum">
              <a:rPr lang="en-US" altLang="zh-CN" smtClean="0">
                <a:ea typeface="宋体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91145" name="矩形 20"/>
          <p:cNvSpPr>
            <a:spLocks noChangeArrowheads="1"/>
          </p:cNvSpPr>
          <p:nvPr/>
        </p:nvSpPr>
        <p:spPr bwMode="auto">
          <a:xfrm>
            <a:off x="673637" y="1136126"/>
            <a:ext cx="7996237" cy="2985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69900" lvl="1" indent="-469900">
              <a:buFont typeface="Wingdings" pitchFamily="2" charset="2"/>
              <a:buChar char="o"/>
            </a:pPr>
            <a:r>
              <a:rPr lang="en-US" altLang="zh-CN" sz="3200" dirty="0" smtClean="0">
                <a:solidFill>
                  <a:srgbClr val="800080"/>
                </a:solidFill>
                <a:latin typeface="微软雅黑" pitchFamily="34" charset="-122"/>
                <a:ea typeface="微软雅黑" pitchFamily="34" charset="-122"/>
              </a:rPr>
              <a:t>Mission: Dream Maker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927100" lvl="2" indent="-469900">
              <a:buFont typeface="Wingdings" pitchFamily="2" charset="2"/>
              <a:buChar char="o"/>
            </a:pP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Platform for all in Tsinghua </a:t>
            </a: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to provide I</a:t>
            </a: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dea </a:t>
            </a:r>
            <a:r>
              <a:rPr lang="en-US" altLang="zh-CN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Realization </a:t>
            </a: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Service</a:t>
            </a:r>
          </a:p>
          <a:p>
            <a:pPr marL="927100" lvl="2" indent="-469900">
              <a:buFont typeface="Wingdings" pitchFamily="2" charset="2"/>
              <a:buChar char="o"/>
            </a:pP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Including engineering, science, art, social science etc.</a:t>
            </a:r>
          </a:p>
          <a:p>
            <a:pPr marL="927100" lvl="2" indent="-469900">
              <a:buFont typeface="Wingdings" pitchFamily="2" charset="2"/>
              <a:buChar char="o"/>
            </a:pP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Top quality practical education resources, supporting ecology of Idea, Innovatio</a:t>
            </a: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n, and Entrepreneurship.</a:t>
            </a:r>
            <a:endParaRPr lang="en-US" altLang="zh-CN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1384300" lvl="3" indent="-469900">
              <a:buFont typeface="Wingdings" pitchFamily="2" charset="2"/>
              <a:buChar char="o"/>
            </a:pPr>
            <a:r>
              <a:rPr lang="en-US" altLang="zh-CN" sz="16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Fundamental engineering training</a:t>
            </a:r>
          </a:p>
          <a:p>
            <a:pPr marL="1384300" lvl="3" indent="-469900">
              <a:buFont typeface="Wingdings" pitchFamily="2" charset="2"/>
              <a:buChar char="o"/>
            </a:pPr>
            <a:r>
              <a:rPr lang="en-US" altLang="zh-CN" sz="16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Systematical innovation thinking training</a:t>
            </a:r>
          </a:p>
          <a:p>
            <a:pPr marL="1384300" lvl="3" indent="-469900">
              <a:buFont typeface="Wingdings" pitchFamily="2" charset="2"/>
              <a:buChar char="o"/>
            </a:pPr>
            <a:r>
              <a:rPr lang="en-US" altLang="zh-CN" sz="16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Prototype development</a:t>
            </a:r>
            <a:endParaRPr lang="en-US" altLang="zh-CN" sz="16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1384300" lvl="3" indent="-469900">
              <a:buFont typeface="Wingdings" pitchFamily="2" charset="2"/>
              <a:buChar char="o"/>
            </a:pPr>
            <a:r>
              <a:rPr lang="en-US" altLang="zh-CN" sz="16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Product incubation</a:t>
            </a:r>
            <a:endParaRPr lang="en-US" altLang="zh-CN" sz="16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0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19353" y="4029986"/>
            <a:ext cx="297003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nitiative</a:t>
            </a:r>
          </a:p>
          <a:p>
            <a:r>
              <a:rPr lang="en-US" altLang="zh-CN" sz="3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nnovation</a:t>
            </a:r>
          </a:p>
          <a:p>
            <a:r>
              <a:rPr lang="en-US" altLang="zh-CN" sz="3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nterdisciplinary</a:t>
            </a:r>
          </a:p>
          <a:p>
            <a:r>
              <a:rPr lang="en-US" altLang="zh-CN" sz="3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ndustry</a:t>
            </a:r>
          </a:p>
        </p:txBody>
      </p:sp>
      <p:grpSp>
        <p:nvGrpSpPr>
          <p:cNvPr id="5" name="Group 38"/>
          <p:cNvGrpSpPr>
            <a:grpSpLocks/>
          </p:cNvGrpSpPr>
          <p:nvPr/>
        </p:nvGrpSpPr>
        <p:grpSpPr bwMode="auto">
          <a:xfrm>
            <a:off x="4436968" y="3279939"/>
            <a:ext cx="4556125" cy="3078162"/>
            <a:chOff x="4299488" y="3490791"/>
            <a:chExt cx="4555659" cy="3078249"/>
          </a:xfrm>
        </p:grpSpPr>
        <p:grpSp>
          <p:nvGrpSpPr>
            <p:cNvPr id="6" name="Group 12"/>
            <p:cNvGrpSpPr>
              <a:grpSpLocks/>
            </p:cNvGrpSpPr>
            <p:nvPr/>
          </p:nvGrpSpPr>
          <p:grpSpPr bwMode="auto">
            <a:xfrm>
              <a:off x="4299488" y="3575017"/>
              <a:ext cx="4246069" cy="2994023"/>
              <a:chOff x="4218120" y="3700145"/>
              <a:chExt cx="4246069" cy="2994023"/>
            </a:xfrm>
          </p:grpSpPr>
          <p:pic>
            <p:nvPicPr>
              <p:cNvPr id="91154" name="Picture 6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4907534" y="3700145"/>
                <a:ext cx="2754134" cy="18081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1155" name="Picture 27" descr="清华校园2.jpg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5054786" y="4609678"/>
                <a:ext cx="3409403" cy="20844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" name="Picture 4"/>
              <p:cNvPicPr>
                <a:picLocks noChangeAspect="1" noChangeArrowheads="1"/>
              </p:cNvPicPr>
              <p:nvPr/>
            </p:nvPicPr>
            <p:blipFill rotWithShape="1">
              <a:blip r:embed="rId5" cstate="print"/>
              <a:srcRect l="6769" t="5729" r="8107" b="4545"/>
              <a:stretch/>
            </p:blipFill>
            <p:spPr bwMode="auto">
              <a:xfrm>
                <a:off x="4218120" y="5201247"/>
                <a:ext cx="1903547" cy="1420107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sp>
          <p:nvSpPr>
            <p:cNvPr id="91147" name="TextBox 21"/>
            <p:cNvSpPr txBox="1">
              <a:spLocks noChangeArrowheads="1"/>
            </p:cNvSpPr>
            <p:nvPr/>
          </p:nvSpPr>
          <p:spPr bwMode="auto">
            <a:xfrm>
              <a:off x="7324060" y="4430070"/>
              <a:ext cx="1531087" cy="5847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Collaborative Learning</a:t>
              </a:r>
              <a:endParaRPr lang="zh-CN" altLang="en-US" sz="16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907534" y="4395083"/>
              <a:ext cx="1051159" cy="2769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dirty="0" smtClean="0">
                  <a:solidFill>
                    <a:srgbClr val="000000"/>
                  </a:solidFill>
                  <a:effectLst>
                    <a:glow rad="228600">
                      <a:srgbClr val="FFFFFF">
                        <a:alpha val="80000"/>
                      </a:srgb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Industry</a:t>
              </a:r>
              <a:endParaRPr lang="zh-CN" altLang="en-US" sz="1200" dirty="0">
                <a:solidFill>
                  <a:srgbClr val="000000"/>
                </a:solidFill>
                <a:effectLst>
                  <a:glow rad="228600">
                    <a:srgbClr val="FFFFFF">
                      <a:alpha val="80000"/>
                    </a:srgb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111795" y="3490791"/>
              <a:ext cx="1051159" cy="27700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dirty="0" smtClean="0">
                  <a:solidFill>
                    <a:srgbClr val="000000"/>
                  </a:solidFill>
                  <a:effectLst>
                    <a:glow rad="228600">
                      <a:srgbClr val="FFFFFF">
                        <a:alpha val="80000"/>
                      </a:srgb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Technology</a:t>
              </a:r>
              <a:endParaRPr lang="zh-CN" altLang="en-US" sz="1200" dirty="0">
                <a:solidFill>
                  <a:srgbClr val="000000"/>
                </a:solidFill>
                <a:effectLst>
                  <a:glow rad="228600">
                    <a:srgbClr val="FFFFFF">
                      <a:alpha val="80000"/>
                    </a:srgb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849655" y="3833769"/>
              <a:ext cx="1144229" cy="2770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dirty="0" smtClean="0">
                  <a:solidFill>
                    <a:srgbClr val="000000"/>
                  </a:solidFill>
                  <a:effectLst>
                    <a:glow rad="228600">
                      <a:srgbClr val="FFFFFF">
                        <a:alpha val="80000"/>
                      </a:srgb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Presentation</a:t>
              </a:r>
              <a:endParaRPr lang="zh-CN" altLang="en-US" sz="1200" dirty="0">
                <a:solidFill>
                  <a:srgbClr val="000000"/>
                </a:solidFill>
                <a:effectLst>
                  <a:glow rad="228600">
                    <a:srgbClr val="FFFFFF">
                      <a:alpha val="80000"/>
                    </a:srgb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426031" y="3537843"/>
              <a:ext cx="1051159" cy="2769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dirty="0" smtClean="0">
                  <a:solidFill>
                    <a:srgbClr val="000000"/>
                  </a:solidFill>
                  <a:effectLst>
                    <a:glow rad="228600">
                      <a:srgbClr val="FFFFFF">
                        <a:alpha val="80000"/>
                      </a:srgb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Knowledge</a:t>
              </a:r>
              <a:endParaRPr lang="zh-CN" altLang="en-US" sz="1200" dirty="0">
                <a:solidFill>
                  <a:srgbClr val="000000"/>
                </a:solidFill>
                <a:effectLst>
                  <a:glow rad="228600">
                    <a:srgbClr val="FFFFFF">
                      <a:alpha val="80000"/>
                    </a:srgb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86472" y="3930857"/>
              <a:ext cx="1051159" cy="2769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dirty="0" smtClean="0">
                  <a:solidFill>
                    <a:srgbClr val="000000"/>
                  </a:solidFill>
                  <a:effectLst>
                    <a:glow rad="228600">
                      <a:srgbClr val="FFFFFF">
                        <a:alpha val="80000"/>
                      </a:srgb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Society</a:t>
              </a:r>
              <a:endParaRPr lang="zh-CN" altLang="en-US" sz="1200" dirty="0">
                <a:solidFill>
                  <a:srgbClr val="000000"/>
                </a:solidFill>
                <a:effectLst>
                  <a:glow rad="228600">
                    <a:srgbClr val="FFFFFF">
                      <a:alpha val="80000"/>
                    </a:srgb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445155" y="4274164"/>
              <a:ext cx="1051159" cy="2769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dirty="0" smtClean="0">
                  <a:solidFill>
                    <a:srgbClr val="000000"/>
                  </a:solidFill>
                  <a:effectLst>
                    <a:glow rad="228600">
                      <a:srgbClr val="FFFFFF">
                        <a:alpha val="80000"/>
                      </a:srgb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Academics</a:t>
              </a:r>
              <a:endParaRPr lang="zh-CN" altLang="en-US" sz="1200" dirty="0">
                <a:solidFill>
                  <a:srgbClr val="000000"/>
                </a:solidFill>
                <a:effectLst>
                  <a:glow rad="228600">
                    <a:srgbClr val="FFFFFF">
                      <a:alpha val="80000"/>
                    </a:srgb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48698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1" name="Picture 2" descr="E:\Photo\103ND300\DSC_106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97400" y="-100013"/>
            <a:ext cx="5246688" cy="3482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762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777875" y="3370263"/>
            <a:ext cx="5375275" cy="3513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763" name="Picture 11" descr="DSC_314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97400" y="3370263"/>
            <a:ext cx="5246688" cy="3487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764" name="Picture 12" descr="作品00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415925" y="0"/>
            <a:ext cx="5013325" cy="338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2637" name="Text Box 13"/>
          <p:cNvSpPr txBox="1">
            <a:spLocks noChangeArrowheads="1"/>
          </p:cNvSpPr>
          <p:nvPr/>
        </p:nvSpPr>
        <p:spPr bwMode="auto">
          <a:xfrm>
            <a:off x="0" y="0"/>
            <a:ext cx="1892300" cy="366713"/>
          </a:xfrm>
          <a:prstGeom prst="rect">
            <a:avLst/>
          </a:pr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 smtClean="0">
                <a:solidFill>
                  <a:schemeClr val="bg1"/>
                </a:solidFill>
                <a:ea typeface="微软雅黑" pitchFamily="34" charset="-122"/>
              </a:rPr>
              <a:t>Prototyping</a:t>
            </a:r>
            <a:endParaRPr lang="en-US" altLang="zh-CN" sz="1800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282638" name="Text Box 14"/>
          <p:cNvSpPr txBox="1">
            <a:spLocks noChangeArrowheads="1"/>
          </p:cNvSpPr>
          <p:nvPr/>
        </p:nvSpPr>
        <p:spPr bwMode="auto">
          <a:xfrm>
            <a:off x="0" y="6237069"/>
            <a:ext cx="1892300" cy="646331"/>
          </a:xfrm>
          <a:prstGeom prst="rect">
            <a:avLst/>
          </a:pr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 smtClean="0">
                <a:solidFill>
                  <a:schemeClr val="bg1"/>
                </a:solidFill>
                <a:ea typeface="微软雅黑" pitchFamily="34" charset="-122"/>
              </a:rPr>
              <a:t>Engineering Challenge</a:t>
            </a:r>
            <a:endParaRPr lang="en-US" altLang="zh-CN" sz="1800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282639" name="Text Box 15"/>
          <p:cNvSpPr txBox="1">
            <a:spLocks noChangeArrowheads="1"/>
          </p:cNvSpPr>
          <p:nvPr/>
        </p:nvSpPr>
        <p:spPr bwMode="auto">
          <a:xfrm>
            <a:off x="7251700" y="-1588"/>
            <a:ext cx="1892300" cy="369332"/>
          </a:xfrm>
          <a:prstGeom prst="rect">
            <a:avLst/>
          </a:pr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 smtClean="0">
                <a:solidFill>
                  <a:schemeClr val="bg1"/>
                </a:solidFill>
                <a:ea typeface="微软雅黑" pitchFamily="34" charset="-122"/>
              </a:rPr>
              <a:t>Student Club</a:t>
            </a:r>
            <a:endParaRPr lang="en-US" altLang="zh-CN" sz="1800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282640" name="Text Box 16"/>
          <p:cNvSpPr txBox="1">
            <a:spLocks noChangeArrowheads="1"/>
          </p:cNvSpPr>
          <p:nvPr/>
        </p:nvSpPr>
        <p:spPr bwMode="auto">
          <a:xfrm>
            <a:off x="7251700" y="6491288"/>
            <a:ext cx="1978564" cy="369332"/>
          </a:xfrm>
          <a:prstGeom prst="rect">
            <a:avLst/>
          </a:pr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 smtClean="0">
                <a:solidFill>
                  <a:schemeClr val="bg1"/>
                </a:solidFill>
                <a:ea typeface="微软雅黑" pitchFamily="34" charset="-122"/>
              </a:rPr>
              <a:t>Entrepreneurship</a:t>
            </a:r>
            <a:endParaRPr lang="zh-CN" altLang="en-US" sz="1800" dirty="0">
              <a:solidFill>
                <a:schemeClr val="bg1"/>
              </a:solidFill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93090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3" name="Picture 3" descr="清华派创客功夫秘籍-时间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499600" cy="689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181782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037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0"/>
            <a:ext cx="4800600" cy="225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16738" name="Picture 8" descr="IMG_0545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99263" y="1889125"/>
            <a:ext cx="2493962" cy="16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739" name="Picture 9" descr="IMG_0539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43400" y="5195888"/>
            <a:ext cx="2493963" cy="166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740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13550" y="3543300"/>
            <a:ext cx="2479675" cy="1652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741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13550" y="5195888"/>
            <a:ext cx="2479675" cy="165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742" name="Picture 12" descr="中美青年创客大赛北京选拔赛海报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-190500" y="0"/>
            <a:ext cx="45339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743" name="Picture 10" descr="IMG_0596.jp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343400" y="1889125"/>
            <a:ext cx="2482850" cy="165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744" name="Picture 7" descr="IMG_0429.jpg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357688" y="3543300"/>
            <a:ext cx="2479675" cy="1652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943773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Title 3"/>
          <p:cNvSpPr>
            <a:spLocks noGrp="1"/>
          </p:cNvSpPr>
          <p:nvPr>
            <p:ph type="title"/>
          </p:nvPr>
        </p:nvSpPr>
        <p:spPr>
          <a:xfrm>
            <a:off x="400849" y="260350"/>
            <a:ext cx="6590255" cy="538163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New Facility</a:t>
            </a:r>
            <a:endParaRPr lang="zh-CN" altLang="en-US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0114" name="Content Placeholder 4"/>
          <p:cNvSpPr>
            <a:spLocks noGrp="1"/>
          </p:cNvSpPr>
          <p:nvPr>
            <p:ph sz="half" idx="1"/>
          </p:nvPr>
        </p:nvSpPr>
        <p:spPr>
          <a:xfrm>
            <a:off x="400849" y="1167813"/>
            <a:ext cx="8133551" cy="769951"/>
          </a:xfrm>
        </p:spPr>
        <p:txBody>
          <a:bodyPr/>
          <a:lstStyle/>
          <a:p>
            <a:r>
              <a:rPr lang="en-US" altLang="zh-CN" sz="2400" dirty="0"/>
              <a:t>Siu Kei </a:t>
            </a:r>
            <a:r>
              <a:rPr lang="en-US" altLang="zh-CN" sz="2400" dirty="0" smtClean="0"/>
              <a:t>Lee 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Tech Building. </a:t>
            </a:r>
            <a:r>
              <a:rPr lang="en-US" altLang="zh-CN" sz="2400" dirty="0" err="1" smtClean="0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-Center to be open in May, 2015. A platform for practices of innovative education.</a:t>
            </a:r>
            <a:endParaRPr lang="en-US" altLang="zh-CN" sz="1800" dirty="0" smtClean="0">
              <a:latin typeface="微软雅黑" pitchFamily="34" charset="-122"/>
              <a:ea typeface="微软雅黑" pitchFamily="34" charset="-122"/>
            </a:endParaRPr>
          </a:p>
          <a:p>
            <a:pPr lvl="1"/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0116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79D66AE-07CE-44FA-A1E6-22D4484E1A23}" type="slidenum">
              <a:rPr lang="en-US" altLang="zh-CN" smtClean="0">
                <a:ea typeface="宋体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zh-CN" smtClean="0">
              <a:ea typeface="宋体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17402" y="2307064"/>
            <a:ext cx="6580727" cy="3637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89" name="Picture 9" descr="shouyea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64388" y="333375"/>
            <a:ext cx="1366837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4690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76C8DF4-7800-4DAD-9E02-3E3639B1AEBC}" type="slidenum">
              <a:rPr lang="en-US" altLang="zh-CN" smtClean="0">
                <a:ea typeface="宋体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zh-CN" smtClean="0">
              <a:ea typeface="宋体" charset="-122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55797671"/>
              </p:ext>
            </p:extLst>
          </p:nvPr>
        </p:nvGraphicFramePr>
        <p:xfrm>
          <a:off x="947319" y="1058780"/>
          <a:ext cx="6993524" cy="5305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 bwMode="auto">
          <a:xfrm>
            <a:off x="539750" y="271925"/>
            <a:ext cx="63373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/>
            <a:r>
              <a:rPr lang="en-US" altLang="zh-CN" sz="2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Innovation Education Strategy</a:t>
            </a:r>
            <a:endParaRPr lang="zh-CN" altLang="en-US" sz="24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Title 1"/>
          <p:cNvSpPr>
            <a:spLocks noGrp="1"/>
          </p:cNvSpPr>
          <p:nvPr>
            <p:ph type="title"/>
          </p:nvPr>
        </p:nvSpPr>
        <p:spPr>
          <a:xfrm>
            <a:off x="2338388" y="260350"/>
            <a:ext cx="4772025" cy="538163"/>
          </a:xfrm>
        </p:spPr>
        <p:txBody>
          <a:bodyPr/>
          <a:lstStyle/>
          <a:p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Floor plan for new building</a:t>
            </a:r>
            <a:endParaRPr lang="zh-CN" altLang="en-US" sz="2400" dirty="0" smtClean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Group 50"/>
          <p:cNvGrpSpPr>
            <a:grpSpLocks/>
          </p:cNvGrpSpPr>
          <p:nvPr/>
        </p:nvGrpSpPr>
        <p:grpSpPr bwMode="auto">
          <a:xfrm>
            <a:off x="309563" y="341313"/>
            <a:ext cx="3711575" cy="6419850"/>
            <a:chOff x="309814" y="341976"/>
            <a:chExt cx="3711451" cy="6419885"/>
          </a:xfrm>
        </p:grpSpPr>
        <p:sp>
          <p:nvSpPr>
            <p:cNvPr id="52" name="TextBox 23"/>
            <p:cNvSpPr txBox="1">
              <a:spLocks noChangeArrowheads="1"/>
            </p:cNvSpPr>
            <p:nvPr/>
          </p:nvSpPr>
          <p:spPr bwMode="auto">
            <a:xfrm>
              <a:off x="1697243" y="6131620"/>
              <a:ext cx="369875" cy="27781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9pPr>
            </a:lstStyle>
            <a:p>
              <a:pPr defTabSz="914400" eaLnBrk="0" hangingPunct="0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B4</a:t>
              </a:r>
            </a:p>
          </p:txBody>
        </p:sp>
        <p:pic>
          <p:nvPicPr>
            <p:cNvPr id="118799" name="Picture 52"/>
            <p:cNvPicPr>
              <a:picLocks noChangeAspect="1"/>
            </p:cNvPicPr>
            <p:nvPr/>
          </p:nvPicPr>
          <p:blipFill>
            <a:blip r:embed="rId3"/>
            <a:srcRect l="20079" t="7874" r="20866" b="23886"/>
            <a:stretch>
              <a:fillRect/>
            </a:stretch>
          </p:blipFill>
          <p:spPr bwMode="auto">
            <a:xfrm>
              <a:off x="2067567" y="6146929"/>
              <a:ext cx="709537" cy="6149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53"/>
            <p:cNvGrpSpPr>
              <a:grpSpLocks/>
            </p:cNvGrpSpPr>
            <p:nvPr/>
          </p:nvGrpSpPr>
          <p:grpSpPr bwMode="auto">
            <a:xfrm>
              <a:off x="625931" y="341976"/>
              <a:ext cx="1500000" cy="4824000"/>
              <a:chOff x="2096270" y="80665"/>
              <a:chExt cx="1500000" cy="5053789"/>
            </a:xfrm>
          </p:grpSpPr>
          <p:pic>
            <p:nvPicPr>
              <p:cNvPr id="118818" name="Picture 71"/>
              <p:cNvPicPr>
                <a:picLocks noChangeAspect="1"/>
              </p:cNvPicPr>
              <p:nvPr/>
            </p:nvPicPr>
            <p:blipFill>
              <a:blip r:embed="rId4"/>
              <a:srcRect l="787" t="15749" r="787" b="21260"/>
              <a:stretch>
                <a:fillRect/>
              </a:stretch>
            </p:blipFill>
            <p:spPr bwMode="auto">
              <a:xfrm>
                <a:off x="2096270" y="80665"/>
                <a:ext cx="1500000" cy="72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8819" name="Picture 72"/>
              <p:cNvPicPr>
                <a:picLocks noChangeAspect="1"/>
              </p:cNvPicPr>
              <p:nvPr/>
            </p:nvPicPr>
            <p:blipFill>
              <a:blip r:embed="rId5"/>
              <a:srcRect l="787" t="15749" r="787" b="21260"/>
              <a:stretch>
                <a:fillRect/>
              </a:stretch>
            </p:blipFill>
            <p:spPr bwMode="auto">
              <a:xfrm>
                <a:off x="2096270" y="805121"/>
                <a:ext cx="1500000" cy="72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8820" name="Picture 73"/>
              <p:cNvPicPr>
                <a:picLocks noChangeAspect="1"/>
              </p:cNvPicPr>
              <p:nvPr/>
            </p:nvPicPr>
            <p:blipFill>
              <a:blip r:embed="rId6"/>
              <a:srcRect l="787" t="15749" r="787" b="21260"/>
              <a:stretch>
                <a:fillRect/>
              </a:stretch>
            </p:blipFill>
            <p:spPr bwMode="auto">
              <a:xfrm>
                <a:off x="2096270" y="1525121"/>
                <a:ext cx="1500000" cy="72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8821" name="Picture 74"/>
              <p:cNvPicPr>
                <a:picLocks noChangeAspect="1"/>
              </p:cNvPicPr>
              <p:nvPr/>
            </p:nvPicPr>
            <p:blipFill>
              <a:blip r:embed="rId7"/>
              <a:srcRect l="787" t="15749" r="787" b="21260"/>
              <a:stretch>
                <a:fillRect/>
              </a:stretch>
            </p:blipFill>
            <p:spPr bwMode="auto">
              <a:xfrm>
                <a:off x="2096270" y="2248232"/>
                <a:ext cx="1500000" cy="72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8822" name="Picture 75"/>
              <p:cNvPicPr>
                <a:picLocks noChangeAspect="1"/>
              </p:cNvPicPr>
              <p:nvPr/>
            </p:nvPicPr>
            <p:blipFill>
              <a:blip r:embed="rId8"/>
              <a:srcRect l="787" t="15749" r="787" b="21260"/>
              <a:stretch>
                <a:fillRect/>
              </a:stretch>
            </p:blipFill>
            <p:spPr bwMode="auto">
              <a:xfrm>
                <a:off x="2096270" y="2971343"/>
                <a:ext cx="1500000" cy="72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8823" name="Picture 76"/>
              <p:cNvPicPr>
                <a:picLocks noChangeAspect="1"/>
              </p:cNvPicPr>
              <p:nvPr/>
            </p:nvPicPr>
            <p:blipFill>
              <a:blip r:embed="rId9"/>
              <a:srcRect l="787" t="15749" r="787" b="21260"/>
              <a:stretch>
                <a:fillRect/>
              </a:stretch>
            </p:blipFill>
            <p:spPr bwMode="auto">
              <a:xfrm>
                <a:off x="2096270" y="3694454"/>
                <a:ext cx="1500000" cy="72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8824" name="Picture 77"/>
              <p:cNvPicPr>
                <a:picLocks noChangeAspect="1"/>
              </p:cNvPicPr>
              <p:nvPr/>
            </p:nvPicPr>
            <p:blipFill>
              <a:blip r:embed="rId10"/>
              <a:srcRect l="787" t="15749" r="787" b="21260"/>
              <a:stretch>
                <a:fillRect/>
              </a:stretch>
            </p:blipFill>
            <p:spPr bwMode="auto">
              <a:xfrm>
                <a:off x="2096270" y="4414454"/>
                <a:ext cx="1500000" cy="72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18801" name="Picture 54"/>
            <p:cNvPicPr>
              <a:picLocks noChangeAspect="1"/>
            </p:cNvPicPr>
            <p:nvPr/>
          </p:nvPicPr>
          <p:blipFill>
            <a:blip r:embed="rId11"/>
            <a:srcRect l="787" t="19800" r="787" b="26775"/>
            <a:stretch>
              <a:fillRect/>
            </a:stretch>
          </p:blipFill>
          <p:spPr bwMode="auto">
            <a:xfrm>
              <a:off x="534011" y="5128223"/>
              <a:ext cx="3487254" cy="9778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18802" name="Straight Connector 55"/>
            <p:cNvCxnSpPr>
              <a:cxnSpLocks noChangeShapeType="1"/>
            </p:cNvCxnSpPr>
            <p:nvPr/>
          </p:nvCxnSpPr>
          <p:spPr bwMode="auto">
            <a:xfrm>
              <a:off x="393569" y="1015500"/>
              <a:ext cx="1764000" cy="0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prstDash val="dash"/>
              <a:round/>
              <a:headEnd/>
              <a:tailEnd/>
            </a:ln>
          </p:spPr>
        </p:cxnSp>
        <p:cxnSp>
          <p:nvCxnSpPr>
            <p:cNvPr id="118803" name="Straight Connector 56"/>
            <p:cNvCxnSpPr>
              <a:cxnSpLocks noChangeShapeType="1"/>
            </p:cNvCxnSpPr>
            <p:nvPr/>
          </p:nvCxnSpPr>
          <p:spPr bwMode="auto">
            <a:xfrm>
              <a:off x="393569" y="1701420"/>
              <a:ext cx="1764000" cy="0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prstDash val="dash"/>
              <a:round/>
              <a:headEnd/>
              <a:tailEnd/>
            </a:ln>
          </p:spPr>
        </p:cxnSp>
        <p:cxnSp>
          <p:nvCxnSpPr>
            <p:cNvPr id="118804" name="Straight Connector 57"/>
            <p:cNvCxnSpPr>
              <a:cxnSpLocks noChangeShapeType="1"/>
            </p:cNvCxnSpPr>
            <p:nvPr/>
          </p:nvCxnSpPr>
          <p:spPr bwMode="auto">
            <a:xfrm>
              <a:off x="393569" y="2397040"/>
              <a:ext cx="1764000" cy="0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prstDash val="dash"/>
              <a:round/>
              <a:headEnd/>
              <a:tailEnd/>
            </a:ln>
          </p:spPr>
        </p:cxnSp>
        <p:cxnSp>
          <p:nvCxnSpPr>
            <p:cNvPr id="118805" name="Straight Connector 58"/>
            <p:cNvCxnSpPr>
              <a:cxnSpLocks noChangeShapeType="1"/>
            </p:cNvCxnSpPr>
            <p:nvPr/>
          </p:nvCxnSpPr>
          <p:spPr bwMode="auto">
            <a:xfrm>
              <a:off x="393569" y="3085078"/>
              <a:ext cx="1764000" cy="0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prstDash val="dash"/>
              <a:round/>
              <a:headEnd/>
              <a:tailEnd/>
            </a:ln>
          </p:spPr>
        </p:cxnSp>
        <p:cxnSp>
          <p:nvCxnSpPr>
            <p:cNvPr id="118806" name="Straight Connector 59"/>
            <p:cNvCxnSpPr>
              <a:cxnSpLocks noChangeShapeType="1"/>
            </p:cNvCxnSpPr>
            <p:nvPr/>
          </p:nvCxnSpPr>
          <p:spPr bwMode="auto">
            <a:xfrm>
              <a:off x="393569" y="3767471"/>
              <a:ext cx="1764000" cy="0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prstDash val="dash"/>
              <a:round/>
              <a:headEnd/>
              <a:tailEnd/>
            </a:ln>
          </p:spPr>
        </p:cxnSp>
        <p:cxnSp>
          <p:nvCxnSpPr>
            <p:cNvPr id="118807" name="Straight Connector 60"/>
            <p:cNvCxnSpPr>
              <a:cxnSpLocks noChangeShapeType="1"/>
            </p:cNvCxnSpPr>
            <p:nvPr/>
          </p:nvCxnSpPr>
          <p:spPr bwMode="auto">
            <a:xfrm>
              <a:off x="393569" y="4466976"/>
              <a:ext cx="1764000" cy="0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prstDash val="dash"/>
              <a:round/>
              <a:headEnd/>
              <a:tailEnd/>
            </a:ln>
          </p:spPr>
        </p:cxnSp>
        <p:cxnSp>
          <p:nvCxnSpPr>
            <p:cNvPr id="118808" name="Straight Connector 61"/>
            <p:cNvCxnSpPr>
              <a:cxnSpLocks noChangeShapeType="1"/>
            </p:cNvCxnSpPr>
            <p:nvPr/>
          </p:nvCxnSpPr>
          <p:spPr bwMode="auto">
            <a:xfrm>
              <a:off x="393569" y="5118687"/>
              <a:ext cx="1764000" cy="0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prstDash val="dash"/>
              <a:round/>
              <a:headEnd/>
              <a:tailEnd/>
            </a:ln>
          </p:spPr>
        </p:cxnSp>
        <p:sp>
          <p:nvSpPr>
            <p:cNvPr id="63" name="TextBox 15"/>
            <p:cNvSpPr txBox="1">
              <a:spLocks noChangeArrowheads="1"/>
            </p:cNvSpPr>
            <p:nvPr/>
          </p:nvSpPr>
          <p:spPr bwMode="auto">
            <a:xfrm>
              <a:off x="309814" y="581689"/>
              <a:ext cx="355588" cy="27781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9pPr>
            </a:lstStyle>
            <a:p>
              <a:pPr defTabSz="914400" eaLnBrk="0" hangingPunct="0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F6</a:t>
              </a:r>
            </a:p>
          </p:txBody>
        </p:sp>
        <p:sp>
          <p:nvSpPr>
            <p:cNvPr id="64" name="TextBox 16"/>
            <p:cNvSpPr txBox="1">
              <a:spLocks noChangeArrowheads="1"/>
            </p:cNvSpPr>
            <p:nvPr/>
          </p:nvSpPr>
          <p:spPr bwMode="auto">
            <a:xfrm>
              <a:off x="309814" y="1313531"/>
              <a:ext cx="355588" cy="277814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9pPr>
            </a:lstStyle>
            <a:p>
              <a:pPr defTabSz="914400" eaLnBrk="0" hangingPunct="0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F5</a:t>
              </a:r>
            </a:p>
          </p:txBody>
        </p:sp>
        <p:sp>
          <p:nvSpPr>
            <p:cNvPr id="65" name="TextBox 17"/>
            <p:cNvSpPr txBox="1">
              <a:spLocks noChangeArrowheads="1"/>
            </p:cNvSpPr>
            <p:nvPr/>
          </p:nvSpPr>
          <p:spPr bwMode="auto">
            <a:xfrm>
              <a:off x="309814" y="2089823"/>
              <a:ext cx="355588" cy="27622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9pPr>
            </a:lstStyle>
            <a:p>
              <a:pPr defTabSz="914400" eaLnBrk="0" hangingPunct="0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F4</a:t>
              </a:r>
            </a:p>
          </p:txBody>
        </p:sp>
        <p:sp>
          <p:nvSpPr>
            <p:cNvPr id="66" name="TextBox 18"/>
            <p:cNvSpPr txBox="1">
              <a:spLocks noChangeArrowheads="1"/>
            </p:cNvSpPr>
            <p:nvPr/>
          </p:nvSpPr>
          <p:spPr bwMode="auto">
            <a:xfrm>
              <a:off x="309814" y="2777214"/>
              <a:ext cx="355588" cy="27622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9pPr>
            </a:lstStyle>
            <a:p>
              <a:pPr defTabSz="914400" eaLnBrk="0" hangingPunct="0">
                <a:defRPr/>
              </a:pPr>
              <a:r>
                <a:rPr lang="en-US" altLang="zh-CN" sz="1200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F3</a:t>
              </a:r>
            </a:p>
          </p:txBody>
        </p:sp>
        <p:sp>
          <p:nvSpPr>
            <p:cNvPr id="67" name="TextBox 19"/>
            <p:cNvSpPr txBox="1">
              <a:spLocks noChangeArrowheads="1"/>
            </p:cNvSpPr>
            <p:nvPr/>
          </p:nvSpPr>
          <p:spPr bwMode="auto">
            <a:xfrm>
              <a:off x="309814" y="3361417"/>
              <a:ext cx="355588" cy="277814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9pPr>
            </a:lstStyle>
            <a:p>
              <a:pPr defTabSz="914400" eaLnBrk="0" hangingPunct="0">
                <a:defRPr/>
              </a:pPr>
              <a:r>
                <a:rPr lang="en-US" altLang="zh-CN" sz="1200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F2</a:t>
              </a:r>
            </a:p>
          </p:txBody>
        </p:sp>
        <p:sp>
          <p:nvSpPr>
            <p:cNvPr id="68" name="TextBox 20"/>
            <p:cNvSpPr txBox="1">
              <a:spLocks noChangeArrowheads="1"/>
            </p:cNvSpPr>
            <p:nvPr/>
          </p:nvSpPr>
          <p:spPr bwMode="auto">
            <a:xfrm>
              <a:off x="309814" y="4042458"/>
              <a:ext cx="355588" cy="27781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9pPr>
            </a:lstStyle>
            <a:p>
              <a:pPr defTabSz="914400" eaLnBrk="0" hangingPunct="0">
                <a:defRPr/>
              </a:pPr>
              <a:r>
                <a:rPr lang="en-US" altLang="zh-CN" sz="1200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F1</a:t>
              </a:r>
            </a:p>
          </p:txBody>
        </p:sp>
        <p:sp>
          <p:nvSpPr>
            <p:cNvPr id="69" name="TextBox 21"/>
            <p:cNvSpPr txBox="1">
              <a:spLocks noChangeArrowheads="1"/>
            </p:cNvSpPr>
            <p:nvPr/>
          </p:nvSpPr>
          <p:spPr bwMode="auto">
            <a:xfrm>
              <a:off x="309814" y="4648886"/>
              <a:ext cx="369875" cy="27781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9pPr>
            </a:lstStyle>
            <a:p>
              <a:pPr defTabSz="914400" eaLnBrk="0" hangingPunct="0">
                <a:defRPr/>
              </a:pPr>
              <a:r>
                <a:rPr lang="en-US" altLang="zh-CN" sz="1200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B1</a:t>
              </a:r>
            </a:p>
          </p:txBody>
        </p:sp>
        <p:sp>
          <p:nvSpPr>
            <p:cNvPr id="70" name="TextBox 22"/>
            <p:cNvSpPr txBox="1">
              <a:spLocks noChangeArrowheads="1"/>
            </p:cNvSpPr>
            <p:nvPr/>
          </p:nvSpPr>
          <p:spPr bwMode="auto">
            <a:xfrm>
              <a:off x="309814" y="5528366"/>
              <a:ext cx="369875" cy="27622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9pPr>
            </a:lstStyle>
            <a:p>
              <a:pPr defTabSz="914400" eaLnBrk="0" hangingPunct="0">
                <a:defRPr/>
              </a:pPr>
              <a:r>
                <a:rPr lang="en-US" altLang="zh-CN" sz="1200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B2</a:t>
              </a:r>
            </a:p>
          </p:txBody>
        </p:sp>
        <p:cxnSp>
          <p:nvCxnSpPr>
            <p:cNvPr id="118817" name="Straight Connector 70"/>
            <p:cNvCxnSpPr>
              <a:cxnSpLocks noChangeShapeType="1"/>
            </p:cNvCxnSpPr>
            <p:nvPr/>
          </p:nvCxnSpPr>
          <p:spPr bwMode="auto">
            <a:xfrm>
              <a:off x="393569" y="6109445"/>
              <a:ext cx="3516695" cy="0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prstDash val="dash"/>
              <a:round/>
              <a:headEnd/>
              <a:tailEnd/>
            </a:ln>
          </p:spPr>
        </p:cxnSp>
      </p:grpSp>
      <p:grpSp>
        <p:nvGrpSpPr>
          <p:cNvPr id="4" name="Group 78"/>
          <p:cNvGrpSpPr>
            <a:grpSpLocks/>
          </p:cNvGrpSpPr>
          <p:nvPr/>
        </p:nvGrpSpPr>
        <p:grpSpPr bwMode="auto">
          <a:xfrm>
            <a:off x="2378075" y="987425"/>
            <a:ext cx="6550025" cy="4229100"/>
            <a:chOff x="3165175" y="738540"/>
            <a:chExt cx="6550000" cy="4228850"/>
          </a:xfrm>
        </p:grpSpPr>
        <p:sp>
          <p:nvSpPr>
            <p:cNvPr id="80" name="Rectangle 2"/>
            <p:cNvSpPr>
              <a:spLocks noChangeArrowheads="1"/>
            </p:cNvSpPr>
            <p:nvPr/>
          </p:nvSpPr>
          <p:spPr bwMode="auto">
            <a:xfrm>
              <a:off x="3725561" y="738540"/>
              <a:ext cx="5989614" cy="42288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just" defTabSz="914400" eaLnBrk="0" hangingPunct="0">
                <a:lnSpc>
                  <a:spcPct val="120000"/>
                </a:lnSpc>
                <a:defRPr/>
              </a:pPr>
              <a:r>
                <a:rPr lang="en-US" altLang="zh-CN" sz="1600" kern="0" dirty="0" smtClean="0">
                  <a:solidFill>
                    <a:srgbClr val="7030A0"/>
                  </a:solidFill>
                  <a:latin typeface="微软雅黑" pitchFamily="34" charset="-122"/>
                  <a:ea typeface="微软雅黑" pitchFamily="34" charset="-122"/>
                </a:rPr>
                <a:t>1. Innovation projects</a:t>
              </a:r>
              <a:endParaRPr lang="en-US" altLang="zh-CN" sz="1600" kern="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444500" algn="just" defTabSz="914400" eaLnBrk="0" hangingPunct="0">
                <a:lnSpc>
                  <a:spcPct val="120000"/>
                </a:lnSpc>
                <a:defRPr/>
              </a:pPr>
              <a:r>
                <a:rPr lang="en-US" altLang="zh-CN" sz="1600" kern="0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- Product development</a:t>
              </a:r>
              <a:r>
                <a:rPr lang="en-US" altLang="zh-CN" sz="1600" kern="0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, SRT projects</a:t>
              </a:r>
              <a:endParaRPr lang="en-US" altLang="zh-CN" sz="1600" kern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444500" algn="just" defTabSz="914400" eaLnBrk="0" hangingPunct="0">
                <a:lnSpc>
                  <a:spcPct val="120000"/>
                </a:lnSpc>
                <a:defRPr/>
              </a:pPr>
              <a:r>
                <a:rPr lang="en-US" altLang="zh-CN" sz="1600" kern="0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- Student clubs</a:t>
              </a:r>
              <a:endParaRPr lang="en-US" altLang="zh-CN" sz="16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just" defTabSz="914400" eaLnBrk="0" hangingPunct="0">
                <a:lnSpc>
                  <a:spcPct val="120000"/>
                </a:lnSpc>
                <a:defRPr/>
              </a:pPr>
              <a:endParaRPr lang="en-US" altLang="zh-CN" sz="16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just" defTabSz="914400" eaLnBrk="0" hangingPunct="0">
                <a:lnSpc>
                  <a:spcPct val="120000"/>
                </a:lnSpc>
                <a:defRPr/>
              </a:pPr>
              <a:r>
                <a:rPr lang="en-US" altLang="zh-CN" sz="1600" kern="0" dirty="0">
                  <a:solidFill>
                    <a:srgbClr val="7030A0"/>
                  </a:solidFill>
                  <a:latin typeface="微软雅黑" pitchFamily="34" charset="-122"/>
                  <a:ea typeface="微软雅黑" pitchFamily="34" charset="-122"/>
                </a:rPr>
                <a:t>2. </a:t>
              </a:r>
              <a:r>
                <a:rPr lang="en-US" altLang="zh-CN" sz="1600" kern="0" dirty="0" smtClean="0">
                  <a:solidFill>
                    <a:srgbClr val="7030A0"/>
                  </a:solidFill>
                  <a:latin typeface="微软雅黑" pitchFamily="34" charset="-122"/>
                  <a:ea typeface="微软雅黑" pitchFamily="34" charset="-122"/>
                </a:rPr>
                <a:t>Course and Activities</a:t>
              </a:r>
              <a:r>
                <a:rPr lang="en-US" altLang="zh-CN" sz="1600" kern="0" dirty="0">
                  <a:solidFill>
                    <a:srgbClr val="7030A0"/>
                  </a:solidFill>
                  <a:latin typeface="微软雅黑" pitchFamily="34" charset="-122"/>
                  <a:ea typeface="微软雅黑" pitchFamily="34" charset="-122"/>
                </a:rPr>
                <a:t>			</a:t>
              </a:r>
              <a:endParaRPr lang="en-US" altLang="zh-CN" sz="16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444500" algn="just" defTabSz="914400" eaLnBrk="0" hangingPunct="0">
                <a:lnSpc>
                  <a:spcPct val="120000"/>
                </a:lnSpc>
                <a:defRPr/>
              </a:pPr>
              <a:r>
                <a:rPr lang="en-US" altLang="zh-CN" sz="16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- </a:t>
              </a:r>
              <a:r>
                <a:rPr lang="en-US" altLang="zh-CN" sz="1600" kern="0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Course, training programs</a:t>
              </a:r>
              <a:endParaRPr lang="en-US" altLang="zh-CN" sz="16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444500" algn="just" defTabSz="914400" eaLnBrk="0" hangingPunct="0">
                <a:lnSpc>
                  <a:spcPct val="120000"/>
                </a:lnSpc>
                <a:defRPr/>
              </a:pPr>
              <a:r>
                <a:rPr lang="en-US" altLang="zh-CN" sz="16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- </a:t>
              </a:r>
              <a:r>
                <a:rPr lang="en-US" altLang="zh-CN" sz="1600" kern="0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Design &amp; make</a:t>
              </a:r>
              <a:endParaRPr lang="en-US" altLang="zh-CN" sz="16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444500" algn="just" defTabSz="914400" eaLnBrk="0" hangingPunct="0">
                <a:lnSpc>
                  <a:spcPct val="120000"/>
                </a:lnSpc>
                <a:defRPr/>
              </a:pPr>
              <a:r>
                <a:rPr lang="en-US" altLang="zh-CN" sz="16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- </a:t>
              </a:r>
              <a:r>
                <a:rPr lang="en-US" altLang="zh-CN" sz="1600" kern="0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Lectures, salons</a:t>
              </a:r>
              <a:endParaRPr lang="en-US" altLang="zh-CN" sz="16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444500" algn="just" defTabSz="914400" eaLnBrk="0" hangingPunct="0">
                <a:lnSpc>
                  <a:spcPct val="120000"/>
                </a:lnSpc>
                <a:defRPr/>
              </a:pPr>
              <a:r>
                <a:rPr lang="en-US" altLang="zh-CN" sz="16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- </a:t>
              </a:r>
              <a:r>
                <a:rPr lang="en-US" altLang="zh-CN" sz="1600" kern="0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Challenges and Contests</a:t>
              </a:r>
              <a:endParaRPr lang="en-US" altLang="zh-CN" sz="16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just" defTabSz="914400" eaLnBrk="0" hangingPunct="0">
                <a:lnSpc>
                  <a:spcPct val="120000"/>
                </a:lnSpc>
                <a:defRPr/>
              </a:pPr>
              <a:endParaRPr lang="en-US" altLang="zh-CN" sz="16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just" defTabSz="914400" eaLnBrk="0" hangingPunct="0">
                <a:lnSpc>
                  <a:spcPct val="120000"/>
                </a:lnSpc>
                <a:defRPr/>
              </a:pPr>
              <a:r>
                <a:rPr lang="en-US" altLang="zh-CN" sz="1600" kern="0" dirty="0">
                  <a:solidFill>
                    <a:srgbClr val="7030A0"/>
                  </a:solidFill>
                  <a:latin typeface="微软雅黑" pitchFamily="34" charset="-122"/>
                  <a:ea typeface="微软雅黑" pitchFamily="34" charset="-122"/>
                </a:rPr>
                <a:t>3.</a:t>
              </a:r>
              <a:r>
                <a:rPr lang="zh-CN" altLang="en-US" sz="1600" kern="0" dirty="0">
                  <a:solidFill>
                    <a:srgbClr val="7030A0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1600" kern="0" dirty="0" smtClean="0">
                  <a:solidFill>
                    <a:srgbClr val="7030A0"/>
                  </a:solidFill>
                  <a:latin typeface="微软雅黑" pitchFamily="34" charset="-122"/>
                  <a:ea typeface="微软雅黑" pitchFamily="34" charset="-122"/>
                </a:rPr>
                <a:t>Engineering practices and training</a:t>
              </a:r>
              <a:r>
                <a:rPr lang="en-US" altLang="zh-CN" sz="1600" kern="0" dirty="0">
                  <a:solidFill>
                    <a:srgbClr val="7030A0"/>
                  </a:solidFill>
                  <a:latin typeface="微软雅黑" pitchFamily="34" charset="-122"/>
                  <a:ea typeface="微软雅黑" pitchFamily="34" charset="-122"/>
                </a:rPr>
                <a:t>			</a:t>
              </a:r>
              <a:endParaRPr lang="en-US" altLang="zh-CN" sz="16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444500" algn="just" defTabSz="914400" eaLnBrk="0" hangingPunct="0">
                <a:lnSpc>
                  <a:spcPct val="120000"/>
                </a:lnSpc>
                <a:defRPr/>
              </a:pPr>
              <a:r>
                <a:rPr lang="en-US" altLang="zh-CN" sz="16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- </a:t>
              </a:r>
              <a:r>
                <a:rPr lang="en-US" altLang="zh-CN" sz="1600" kern="0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Engineering practices, exploratory course</a:t>
              </a:r>
              <a:endParaRPr lang="en-US" altLang="zh-CN" sz="16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444500" algn="just" defTabSz="914400" eaLnBrk="0" hangingPunct="0">
                <a:lnSpc>
                  <a:spcPct val="120000"/>
                </a:lnSpc>
                <a:defRPr/>
              </a:pPr>
              <a:r>
                <a:rPr lang="en-US" altLang="zh-CN" sz="16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- </a:t>
              </a:r>
              <a:r>
                <a:rPr lang="en-US" altLang="zh-CN" sz="1600" kern="0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Innovation presentations</a:t>
              </a:r>
              <a:endParaRPr lang="en-US" altLang="zh-CN" sz="16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444500" algn="just" defTabSz="914400" eaLnBrk="0" hangingPunct="0">
                <a:lnSpc>
                  <a:spcPct val="120000"/>
                </a:lnSpc>
                <a:defRPr/>
              </a:pPr>
              <a:r>
                <a:rPr lang="en-US" altLang="zh-CN" sz="16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- </a:t>
              </a:r>
              <a:r>
                <a:rPr lang="en-US" altLang="zh-CN" sz="1600" kern="0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SRT supports, projects</a:t>
              </a:r>
              <a:endParaRPr lang="en-US" altLang="zh-CN" sz="16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" name="Left Arrow 80"/>
            <p:cNvSpPr/>
            <p:nvPr/>
          </p:nvSpPr>
          <p:spPr bwMode="auto">
            <a:xfrm rot="20700000">
              <a:off x="3165175" y="4210198"/>
              <a:ext cx="431798" cy="358754"/>
            </a:xfrm>
            <a:prstGeom prst="leftArrow">
              <a:avLst/>
            </a:prstGeom>
            <a:solidFill>
              <a:srgbClr val="8064A2"/>
            </a:solidFill>
            <a:ln w="25400" cap="flat" cmpd="sng" algn="ctr">
              <a:solidFill>
                <a:srgbClr val="8064A2">
                  <a:shade val="50000"/>
                </a:srgbClr>
              </a:solidFill>
              <a:prstDash val="solid"/>
            </a:ln>
            <a:effectLst/>
          </p:spPr>
          <p:txBody>
            <a:bodyPr lIns="496257" tIns="78740" rIns="78740" bIns="78740" spcCol="1270" anchor="ctr"/>
            <a:lstStyle/>
            <a:p>
              <a:pPr algn="ctr" defTabSz="1377950" fontAlgn="auto" latinLnBrk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defRPr/>
              </a:pPr>
              <a:endParaRPr kumimoji="1" lang="zh-CN" altLang="en-US" sz="2000" b="1" kern="0" dirty="0">
                <a:solidFill>
                  <a:srgbClr val="439BB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2" name="Left Arrow 81"/>
            <p:cNvSpPr/>
            <p:nvPr/>
          </p:nvSpPr>
          <p:spPr bwMode="auto">
            <a:xfrm rot="900000">
              <a:off x="3165175" y="1783053"/>
              <a:ext cx="431798" cy="358754"/>
            </a:xfrm>
            <a:prstGeom prst="leftArrow">
              <a:avLst/>
            </a:prstGeom>
            <a:solidFill>
              <a:srgbClr val="8064A2"/>
            </a:solidFill>
            <a:ln w="25400" cap="flat" cmpd="sng" algn="ctr">
              <a:solidFill>
                <a:srgbClr val="8064A2">
                  <a:shade val="50000"/>
                </a:srgbClr>
              </a:solidFill>
              <a:prstDash val="solid"/>
            </a:ln>
            <a:effectLst/>
          </p:spPr>
          <p:txBody>
            <a:bodyPr lIns="496257" tIns="78740" rIns="78740" bIns="78740" spcCol="1270" anchor="ctr"/>
            <a:lstStyle/>
            <a:p>
              <a:pPr algn="ctr" defTabSz="1377950" fontAlgn="auto" latinLnBrk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defRPr/>
              </a:pPr>
              <a:endParaRPr kumimoji="1" lang="zh-CN" altLang="en-US" sz="2000" b="1" kern="0" dirty="0">
                <a:solidFill>
                  <a:srgbClr val="439BB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3" name="Left Arrow 82"/>
            <p:cNvSpPr/>
            <p:nvPr/>
          </p:nvSpPr>
          <p:spPr bwMode="auto">
            <a:xfrm rot="900000">
              <a:off x="3165175" y="873470"/>
              <a:ext cx="431798" cy="360341"/>
            </a:xfrm>
            <a:prstGeom prst="leftArrow">
              <a:avLst/>
            </a:prstGeom>
            <a:solidFill>
              <a:srgbClr val="8064A2"/>
            </a:solidFill>
            <a:ln w="25400" cap="flat" cmpd="sng" algn="ctr">
              <a:solidFill>
                <a:srgbClr val="8064A2">
                  <a:shade val="50000"/>
                </a:srgbClr>
              </a:solidFill>
              <a:prstDash val="solid"/>
            </a:ln>
            <a:effectLst/>
          </p:spPr>
          <p:txBody>
            <a:bodyPr lIns="496257" tIns="78740" rIns="78740" bIns="78740" spcCol="1270" anchor="ctr"/>
            <a:lstStyle/>
            <a:p>
              <a:pPr algn="ctr" defTabSz="1377950" fontAlgn="auto" latinLnBrk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defRPr/>
              </a:pPr>
              <a:endParaRPr kumimoji="1" lang="zh-CN" altLang="en-US" sz="2000" b="1" kern="0" dirty="0">
                <a:solidFill>
                  <a:srgbClr val="439BB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84" name="Picture 2" descr="1-030"/>
          <p:cNvPicPr>
            <a:picLocks noChangeAspect="1" noChangeArrowheads="1"/>
          </p:cNvPicPr>
          <p:nvPr/>
        </p:nvPicPr>
        <p:blipFill rotWithShape="1">
          <a:blip r:embed="rId12">
            <a:extLst/>
          </a:blip>
          <a:srcRect l="28581" t="32420" r="12474" b="18061"/>
          <a:stretch/>
        </p:blipFill>
        <p:spPr bwMode="auto">
          <a:xfrm>
            <a:off x="5932519" y="4681626"/>
            <a:ext cx="2908883" cy="1727738"/>
          </a:xfrm>
          <a:prstGeom prst="rect">
            <a:avLst/>
          </a:prstGeom>
          <a:ln>
            <a:noFill/>
          </a:ln>
          <a:effectLst>
            <a:softEdge rad="112500"/>
          </a:effectLst>
          <a:extLst/>
        </p:spPr>
      </p:pic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-84602" y="762826"/>
            <a:ext cx="523220" cy="4693417"/>
            <a:chOff x="-85035" y="762367"/>
            <a:chExt cx="523220" cy="4693393"/>
          </a:xfrm>
        </p:grpSpPr>
        <p:sp>
          <p:nvSpPr>
            <p:cNvPr id="85" name="TextBox 10"/>
            <p:cNvSpPr txBox="1">
              <a:spLocks noChangeArrowheads="1"/>
            </p:cNvSpPr>
            <p:nvPr/>
          </p:nvSpPr>
          <p:spPr bwMode="auto">
            <a:xfrm rot="16200000">
              <a:off x="-528936" y="1206268"/>
              <a:ext cx="1411021" cy="52322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9pPr>
            </a:lstStyle>
            <a:p>
              <a:pPr algn="ctr" defTabSz="914400" eaLnBrk="0" hangingPunct="0">
                <a:defRPr/>
              </a:pPr>
              <a:r>
                <a:rPr lang="en-US" altLang="zh-CN" sz="1400" kern="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Collaborative Innovation</a:t>
              </a:r>
              <a:endParaRPr lang="en-US" altLang="zh-CN" sz="1400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6" name="TextBox 11"/>
            <p:cNvSpPr txBox="1">
              <a:spLocks noChangeArrowheads="1"/>
            </p:cNvSpPr>
            <p:nvPr/>
          </p:nvSpPr>
          <p:spPr bwMode="auto">
            <a:xfrm rot="16200000">
              <a:off x="-530657" y="4486919"/>
              <a:ext cx="1414463" cy="52322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9pPr>
            </a:lstStyle>
            <a:p>
              <a:pPr algn="ctr" defTabSz="914400" eaLnBrk="0" hangingPunct="0">
                <a:defRPr/>
              </a:pPr>
              <a:r>
                <a:rPr lang="en-US" altLang="zh-CN" sz="1400" kern="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Fundamental Training</a:t>
              </a:r>
              <a:endParaRPr lang="en-US" altLang="zh-CN" sz="1400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18793" name="Straight Arrow Connector 86"/>
            <p:cNvCxnSpPr>
              <a:cxnSpLocks noChangeShapeType="1"/>
              <a:stCxn id="86" idx="3"/>
              <a:endCxn id="85" idx="1"/>
            </p:cNvCxnSpPr>
            <p:nvPr/>
          </p:nvCxnSpPr>
          <p:spPr bwMode="auto">
            <a:xfrm flipV="1">
              <a:off x="176574" y="2173389"/>
              <a:ext cx="0" cy="1867908"/>
            </a:xfrm>
            <a:prstGeom prst="straightConnector1">
              <a:avLst/>
            </a:prstGeom>
            <a:noFill/>
            <a:ln w="19050" algn="ctr">
              <a:solidFill>
                <a:srgbClr val="4F81BD"/>
              </a:solidFill>
              <a:round/>
              <a:headEnd/>
              <a:tailEnd type="triangle" w="med" len="med"/>
            </a:ln>
          </p:spPr>
        </p:cxnSp>
      </p:grpSp>
      <p:sp>
        <p:nvSpPr>
          <p:cNvPr id="11776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6FF6D3B-78D7-460E-AA58-541C3927757D}" type="slidenum">
              <a:rPr lang="en-US" altLang="zh-CN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 altLang="zh-CN" smtClean="0"/>
          </a:p>
        </p:txBody>
      </p:sp>
      <p:grpSp>
        <p:nvGrpSpPr>
          <p:cNvPr id="14" name="组合 13"/>
          <p:cNvGrpSpPr/>
          <p:nvPr/>
        </p:nvGrpSpPr>
        <p:grpSpPr>
          <a:xfrm>
            <a:off x="7048500" y="1215509"/>
            <a:ext cx="1485900" cy="2765112"/>
            <a:chOff x="7048500" y="1215509"/>
            <a:chExt cx="1485900" cy="276511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48500" y="1215509"/>
              <a:ext cx="1485900" cy="2743200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 bwMode="auto">
            <a:xfrm>
              <a:off x="7237562" y="1602716"/>
              <a:ext cx="1043796" cy="30713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rPr>
                <a:t>Full-time open</a:t>
              </a:r>
              <a:endPara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 bwMode="auto">
            <a:xfrm>
              <a:off x="7237562" y="2306583"/>
              <a:ext cx="1043796" cy="30713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rPr>
                <a:t>Half-time open</a:t>
              </a:r>
              <a:endPara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 bwMode="auto">
            <a:xfrm>
              <a:off x="7237562" y="3003452"/>
              <a:ext cx="1043796" cy="30713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rPr>
                <a:t>Training</a:t>
              </a:r>
              <a:endPara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53" name="矩形 52"/>
            <p:cNvSpPr/>
            <p:nvPr/>
          </p:nvSpPr>
          <p:spPr bwMode="auto">
            <a:xfrm>
              <a:off x="7237562" y="3673485"/>
              <a:ext cx="1043796" cy="30713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rPr>
                <a:t>Administration</a:t>
              </a:r>
              <a:endPara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1472" y="142852"/>
            <a:ext cx="7886700" cy="642942"/>
          </a:xfrm>
        </p:spPr>
        <p:txBody>
          <a:bodyPr/>
          <a:lstStyle/>
          <a:p>
            <a:pPr algn="l"/>
            <a:r>
              <a:rPr lang="en-US" altLang="zh-CN" b="1" dirty="0" err="1" smtClean="0">
                <a:solidFill>
                  <a:srgbClr val="7030A0"/>
                </a:solidFill>
              </a:rPr>
              <a:t>i</a:t>
            </a:r>
            <a:r>
              <a:rPr lang="en-US" altLang="zh-CN" b="1" dirty="0" smtClean="0">
                <a:solidFill>
                  <a:srgbClr val="7030A0"/>
                </a:solidFill>
              </a:rPr>
              <a:t>-Center Maker Space</a:t>
            </a:r>
            <a:endParaRPr lang="zh-CN" altLang="en-US" b="1" dirty="0">
              <a:solidFill>
                <a:srgbClr val="7030A0"/>
              </a:solidFill>
            </a:endParaRPr>
          </a:p>
        </p:txBody>
      </p:sp>
      <p:pic>
        <p:nvPicPr>
          <p:cNvPr id="14131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128" y="1509635"/>
            <a:ext cx="8794424" cy="3987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Profile">
  <a:themeElements>
    <a:clrScheme name="1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1_Profile">
      <a:majorFont>
        <a:latin typeface="Verdana"/>
        <a:ea typeface="黑体"/>
        <a:cs typeface=""/>
      </a:majorFont>
      <a:minorFont>
        <a:latin typeface="Verdana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1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/>
      <a:bodyPr lIns="496257" tIns="78740" rIns="78740" bIns="78740" spcCol="1270" anchor="ctr"/>
      <a:lstStyle>
        <a:defPPr defTabSz="1377950" latinLnBrk="1">
          <a:lnSpc>
            <a:spcPct val="90000"/>
          </a:lnSpc>
          <a:spcAft>
            <a:spcPct val="35000"/>
          </a:spcAft>
          <a:defRPr kumimoji="1" sz="2000" b="1" dirty="0">
            <a:solidFill>
              <a:srgbClr val="439BB3"/>
            </a:solidFill>
            <a:latin typeface="微软雅黑" pitchFamily="34" charset="-122"/>
            <a:ea typeface="微软雅黑" pitchFamily="34" charset="-122"/>
          </a:defRPr>
        </a:defPPr>
      </a:lstStyle>
      <a:style>
        <a:lnRef idx="2">
          <a:schemeClr val="lt1">
            <a:hueOff val="0"/>
            <a:satOff val="0"/>
            <a:lumOff val="0"/>
            <a:alphaOff val="0"/>
          </a:schemeClr>
        </a:lnRef>
        <a:fillRef idx="1">
          <a:schemeClr val="accent5">
            <a:shade val="80000"/>
            <a:hueOff val="0"/>
            <a:satOff val="0"/>
            <a:lumOff val="35752"/>
            <a:alphaOff val="0"/>
          </a:schemeClr>
        </a:fillRef>
        <a:effectRef idx="0">
          <a:schemeClr val="accent5">
            <a:shade val="80000"/>
            <a:hueOff val="0"/>
            <a:satOff val="0"/>
            <a:lumOff val="35752"/>
            <a:alphaOff val="0"/>
          </a:schemeClr>
        </a:effectRef>
        <a:fontRef idx="minor">
          <a:schemeClr val="lt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3_Profile">
  <a:themeElements>
    <a:clrScheme name="1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1_Profile">
      <a:majorFont>
        <a:latin typeface="Verdana"/>
        <a:ea typeface="黑体"/>
        <a:cs typeface=""/>
      </a:majorFont>
      <a:minorFont>
        <a:latin typeface="Verdana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85000"/>
          </a:scheme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108000" tIns="0" rIns="108000" bIns="0" numCol="1" rtlCol="0" anchor="t" anchorCtr="0" compatLnSpc="1">
        <a:prstTxWarp prst="textNoShape">
          <a:avLst/>
        </a:prstTxWarp>
      </a:bodyPr>
      <a:lstStyle>
        <a:defPPr marL="0" marR="0" indent="0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1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Profile">
  <a:themeElements>
    <a:clrScheme name="1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1_Profile">
      <a:majorFont>
        <a:latin typeface="Verdana"/>
        <a:ea typeface="黑体"/>
        <a:cs typeface=""/>
      </a:majorFont>
      <a:minorFont>
        <a:latin typeface="Verdana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1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/>
      <a:bodyPr lIns="496257" tIns="78740" rIns="78740" bIns="78740" spcCol="1270" anchor="ctr"/>
      <a:lstStyle>
        <a:defPPr defTabSz="1377950" latinLnBrk="1">
          <a:lnSpc>
            <a:spcPct val="90000"/>
          </a:lnSpc>
          <a:spcAft>
            <a:spcPct val="35000"/>
          </a:spcAft>
          <a:defRPr kumimoji="1" sz="2000" b="1" dirty="0">
            <a:solidFill>
              <a:srgbClr val="439BB3"/>
            </a:solidFill>
            <a:latin typeface="微软雅黑" pitchFamily="34" charset="-122"/>
            <a:ea typeface="微软雅黑" pitchFamily="34" charset="-122"/>
          </a:defRPr>
        </a:defPPr>
      </a:lstStyle>
      <a:style>
        <a:lnRef idx="2">
          <a:schemeClr val="lt1">
            <a:hueOff val="0"/>
            <a:satOff val="0"/>
            <a:lumOff val="0"/>
            <a:alphaOff val="0"/>
          </a:schemeClr>
        </a:lnRef>
        <a:fillRef idx="1">
          <a:schemeClr val="accent5">
            <a:shade val="80000"/>
            <a:hueOff val="0"/>
            <a:satOff val="0"/>
            <a:lumOff val="35752"/>
            <a:alphaOff val="0"/>
          </a:schemeClr>
        </a:fillRef>
        <a:effectRef idx="0">
          <a:schemeClr val="accent5">
            <a:shade val="80000"/>
            <a:hueOff val="0"/>
            <a:satOff val="0"/>
            <a:lumOff val="35752"/>
            <a:alphaOff val="0"/>
          </a:schemeClr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triangl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7_Profile">
  <a:themeElements>
    <a:clrScheme name="1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1_Profile">
      <a:majorFont>
        <a:latin typeface="Verdana"/>
        <a:ea typeface="黑体"/>
        <a:cs typeface=""/>
      </a:majorFont>
      <a:minorFont>
        <a:latin typeface="Verdana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1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3567</TotalTime>
  <Words>549</Words>
  <Application>Microsoft Office PowerPoint</Application>
  <PresentationFormat>全屏显示(4:3)</PresentationFormat>
  <Paragraphs>223</Paragraphs>
  <Slides>16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16</vt:i4>
      </vt:variant>
    </vt:vector>
  </HeadingPairs>
  <TitlesOfParts>
    <vt:vector size="33" baseType="lpstr">
      <vt:lpstr>Heiti SC Light</vt:lpstr>
      <vt:lpstr>黑体</vt:lpstr>
      <vt:lpstr>华文行楷</vt:lpstr>
      <vt:lpstr>宋体</vt:lpstr>
      <vt:lpstr>微软雅黑</vt:lpstr>
      <vt:lpstr>Arial</vt:lpstr>
      <vt:lpstr>Calibri</vt:lpstr>
      <vt:lpstr>Century Gothic</vt:lpstr>
      <vt:lpstr>Times New Roman</vt:lpstr>
      <vt:lpstr>Verdana</vt:lpstr>
      <vt:lpstr>Wingdings</vt:lpstr>
      <vt:lpstr>1_Profile</vt:lpstr>
      <vt:lpstr>Office Theme</vt:lpstr>
      <vt:lpstr>3_Profile</vt:lpstr>
      <vt:lpstr>4_Profile</vt:lpstr>
      <vt:lpstr>1_Office Theme</vt:lpstr>
      <vt:lpstr>7_Profile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New Facility</vt:lpstr>
      <vt:lpstr>PowerPoint 演示文稿</vt:lpstr>
      <vt:lpstr>Floor plan for new building</vt:lpstr>
      <vt:lpstr>i-Center Maker Space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Tsinghua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架构详解</dc:title>
  <dc:creator>Woody Wang</dc:creator>
  <cp:lastModifiedBy>微软用户</cp:lastModifiedBy>
  <cp:revision>416</cp:revision>
  <dcterms:created xsi:type="dcterms:W3CDTF">2014-06-23T10:33:09Z</dcterms:created>
  <dcterms:modified xsi:type="dcterms:W3CDTF">2014-11-26T05:15:45Z</dcterms:modified>
</cp:coreProperties>
</file>